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256" r:id="rId2"/>
    <p:sldId id="268" r:id="rId3"/>
    <p:sldId id="257" r:id="rId4"/>
    <p:sldId id="266" r:id="rId5"/>
    <p:sldId id="273" r:id="rId6"/>
    <p:sldId id="272" r:id="rId7"/>
    <p:sldId id="274" r:id="rId8"/>
    <p:sldId id="275" r:id="rId9"/>
    <p:sldId id="278" r:id="rId10"/>
    <p:sldId id="261" r:id="rId11"/>
    <p:sldId id="276" r:id="rId12"/>
    <p:sldId id="262" r:id="rId13"/>
    <p:sldId id="277" r:id="rId14"/>
    <p:sldId id="269" r:id="rId15"/>
    <p:sldId id="270" r:id="rId16"/>
    <p:sldId id="271" r:id="rId17"/>
    <p:sldId id="279" r:id="rId18"/>
    <p:sldId id="280" r:id="rId19"/>
    <p:sldId id="281" r:id="rId20"/>
    <p:sldId id="28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58" y="29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diagrams/_rels/data19.xml.rels><?xml version="1.0" encoding="UTF-8" standalone="yes"?>
<Relationships xmlns="http://schemas.openxmlformats.org/package/2006/relationships"><Relationship Id="rId1" Type="http://schemas.openxmlformats.org/officeDocument/2006/relationships/image" Target="../media/image14.jpeg"/></Relationships>
</file>

<file path=ppt/diagrams/_rels/data7.xml.rels><?xml version="1.0" encoding="UTF-8" standalone="yes"?>
<Relationships xmlns="http://schemas.openxmlformats.org/package/2006/relationships"><Relationship Id="rId1" Type="http://schemas.openxmlformats.org/officeDocument/2006/relationships/image" Target="../media/image7.jpg"/></Relationships>
</file>

<file path=ppt/diagrams/_rels/drawing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14.jpeg"/></Relationships>
</file>

<file path=ppt/diagrams/_rels/drawing7.xml.rels><?xml version="1.0" encoding="UTF-8" standalone="yes"?>
<Relationships xmlns="http://schemas.openxmlformats.org/package/2006/relationships"><Relationship Id="rId1" Type="http://schemas.openxmlformats.org/officeDocument/2006/relationships/image" Target="../media/image7.jp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F323D8-BFC5-418A-8374-AB569ABE7C15}" type="doc">
      <dgm:prSet loTypeId="urn:microsoft.com/office/officeart/2005/8/layout/vList2" loCatId="list" qsTypeId="urn:microsoft.com/office/officeart/2005/8/quickstyle/simple5" qsCatId="simple" csTypeId="urn:microsoft.com/office/officeart/2005/8/colors/accent1_1" csCatId="accent1"/>
      <dgm:spPr/>
      <dgm:t>
        <a:bodyPr/>
        <a:lstStyle/>
        <a:p>
          <a:endParaRPr lang="en-US"/>
        </a:p>
      </dgm:t>
    </dgm:pt>
    <dgm:pt modelId="{A2F3FE43-2FA4-4E03-ABA4-592AFC8C4172}">
      <dgm:prSet/>
      <dgm:spPr/>
      <dgm:t>
        <a:bodyPr/>
        <a:lstStyle/>
        <a:p>
          <a:pPr rtl="0"/>
          <a:r>
            <a:rPr lang="en-US" dirty="0" smtClean="0">
              <a:effectLst/>
            </a:rPr>
            <a:t>“The worst illiterate is the political illiterate, he doesn’t hear, doesn’t speak, nor participates in the political events. He doesn’t know the cost of life, the price of the bean, of the fish, of the flour, of the rent, of the shoes and of the medicine, all depends on political decisions. The political illiterate is so stupid that he is proud and swells his chest saying that he hates politics. The imbecile doesn’t know that, from his political ignorance is born the prostitute, the abandoned child, and the worst thieves of all, the bad politician, corrupted and flunky of the national and multinational companies.” – </a:t>
          </a:r>
          <a:r>
            <a:rPr lang="en-US" b="1" i="1" dirty="0" err="1" smtClean="0">
              <a:effectLst/>
            </a:rPr>
            <a:t>Bertolt</a:t>
          </a:r>
          <a:r>
            <a:rPr lang="en-US" b="1" i="1" dirty="0" smtClean="0">
              <a:effectLst/>
            </a:rPr>
            <a:t> Brecht</a:t>
          </a:r>
          <a:endParaRPr lang="en-US" dirty="0">
            <a:effectLst/>
          </a:endParaRPr>
        </a:p>
      </dgm:t>
    </dgm:pt>
    <dgm:pt modelId="{FACFAF61-58AF-4FD2-9FDF-6023A6768DFB}" type="parTrans" cxnId="{4C9B0216-32D4-4A89-8163-05B8C6D62D89}">
      <dgm:prSet/>
      <dgm:spPr/>
      <dgm:t>
        <a:bodyPr/>
        <a:lstStyle/>
        <a:p>
          <a:endParaRPr lang="en-US"/>
        </a:p>
      </dgm:t>
    </dgm:pt>
    <dgm:pt modelId="{7AFB8442-5835-42A0-8890-94F01D1160BA}" type="sibTrans" cxnId="{4C9B0216-32D4-4A89-8163-05B8C6D62D89}">
      <dgm:prSet/>
      <dgm:spPr/>
      <dgm:t>
        <a:bodyPr/>
        <a:lstStyle/>
        <a:p>
          <a:endParaRPr lang="en-US"/>
        </a:p>
      </dgm:t>
    </dgm:pt>
    <dgm:pt modelId="{982C4E2C-9391-4C2C-81EF-5DD00A2CC014}" type="pres">
      <dgm:prSet presAssocID="{21F323D8-BFC5-418A-8374-AB569ABE7C15}" presName="linear" presStyleCnt="0">
        <dgm:presLayoutVars>
          <dgm:animLvl val="lvl"/>
          <dgm:resizeHandles val="exact"/>
        </dgm:presLayoutVars>
      </dgm:prSet>
      <dgm:spPr/>
      <dgm:t>
        <a:bodyPr/>
        <a:lstStyle/>
        <a:p>
          <a:endParaRPr lang="en-US"/>
        </a:p>
      </dgm:t>
    </dgm:pt>
    <dgm:pt modelId="{CC4BB5C0-693A-48D8-AC3B-FFD19D12D11A}" type="pres">
      <dgm:prSet presAssocID="{A2F3FE43-2FA4-4E03-ABA4-592AFC8C4172}" presName="parentText" presStyleLbl="node1" presStyleIdx="0" presStyleCnt="1">
        <dgm:presLayoutVars>
          <dgm:chMax val="0"/>
          <dgm:bulletEnabled val="1"/>
        </dgm:presLayoutVars>
      </dgm:prSet>
      <dgm:spPr/>
      <dgm:t>
        <a:bodyPr/>
        <a:lstStyle/>
        <a:p>
          <a:endParaRPr lang="en-US"/>
        </a:p>
      </dgm:t>
    </dgm:pt>
  </dgm:ptLst>
  <dgm:cxnLst>
    <dgm:cxn modelId="{97DA9A47-A2BB-4439-B510-A652976C464D}" type="presOf" srcId="{A2F3FE43-2FA4-4E03-ABA4-592AFC8C4172}" destId="{CC4BB5C0-693A-48D8-AC3B-FFD19D12D11A}" srcOrd="0" destOrd="0" presId="urn:microsoft.com/office/officeart/2005/8/layout/vList2"/>
    <dgm:cxn modelId="{4C9B0216-32D4-4A89-8163-05B8C6D62D89}" srcId="{21F323D8-BFC5-418A-8374-AB569ABE7C15}" destId="{A2F3FE43-2FA4-4E03-ABA4-592AFC8C4172}" srcOrd="0" destOrd="0" parTransId="{FACFAF61-58AF-4FD2-9FDF-6023A6768DFB}" sibTransId="{7AFB8442-5835-42A0-8890-94F01D1160BA}"/>
    <dgm:cxn modelId="{295351D9-DCD8-4FDC-838B-3511F00A72B0}" type="presOf" srcId="{21F323D8-BFC5-418A-8374-AB569ABE7C15}" destId="{982C4E2C-9391-4C2C-81EF-5DD00A2CC014}" srcOrd="0" destOrd="0" presId="urn:microsoft.com/office/officeart/2005/8/layout/vList2"/>
    <dgm:cxn modelId="{4034B051-BB20-4E96-A31F-98DE48730830}" type="presParOf" srcId="{982C4E2C-9391-4C2C-81EF-5DD00A2CC014}" destId="{CC4BB5C0-693A-48D8-AC3B-FFD19D12D11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50E9063-5DCC-4BD8-9F36-EF639C0C460F}" type="doc">
      <dgm:prSet loTypeId="urn:microsoft.com/office/officeart/2005/8/layout/vList2" loCatId="list" qsTypeId="urn:microsoft.com/office/officeart/2005/8/quickstyle/simple5" qsCatId="simple" csTypeId="urn:microsoft.com/office/officeart/2005/8/colors/accent0_2" csCatId="mainScheme"/>
      <dgm:spPr/>
      <dgm:t>
        <a:bodyPr/>
        <a:lstStyle/>
        <a:p>
          <a:endParaRPr lang="en-US"/>
        </a:p>
      </dgm:t>
    </dgm:pt>
    <dgm:pt modelId="{9B12F9CD-23B1-4521-ACB2-C42363E632BF}">
      <dgm:prSet/>
      <dgm:spPr/>
      <dgm:t>
        <a:bodyPr/>
        <a:lstStyle/>
        <a:p>
          <a:pPr rtl="0"/>
          <a:r>
            <a:rPr lang="en-US" smtClean="0"/>
            <a:t>Nations and Nation-States</a:t>
          </a:r>
          <a:endParaRPr lang="en-US"/>
        </a:p>
      </dgm:t>
    </dgm:pt>
    <dgm:pt modelId="{7B71B0B8-7CEE-4EB5-B1AE-FED8CED5F161}" type="parTrans" cxnId="{B9686BCE-4A73-4D6F-8FB6-B771E09836FB}">
      <dgm:prSet/>
      <dgm:spPr/>
      <dgm:t>
        <a:bodyPr/>
        <a:lstStyle/>
        <a:p>
          <a:endParaRPr lang="en-US"/>
        </a:p>
      </dgm:t>
    </dgm:pt>
    <dgm:pt modelId="{2106F8FA-6FCD-4241-9DD9-802E90F6CB5A}" type="sibTrans" cxnId="{B9686BCE-4A73-4D6F-8FB6-B771E09836FB}">
      <dgm:prSet/>
      <dgm:spPr/>
      <dgm:t>
        <a:bodyPr/>
        <a:lstStyle/>
        <a:p>
          <a:endParaRPr lang="en-US"/>
        </a:p>
      </dgm:t>
    </dgm:pt>
    <dgm:pt modelId="{A39250E2-0287-4F63-A116-B493145FF63C}" type="pres">
      <dgm:prSet presAssocID="{650E9063-5DCC-4BD8-9F36-EF639C0C460F}" presName="linear" presStyleCnt="0">
        <dgm:presLayoutVars>
          <dgm:animLvl val="lvl"/>
          <dgm:resizeHandles val="exact"/>
        </dgm:presLayoutVars>
      </dgm:prSet>
      <dgm:spPr/>
      <dgm:t>
        <a:bodyPr/>
        <a:lstStyle/>
        <a:p>
          <a:endParaRPr lang="en-US"/>
        </a:p>
      </dgm:t>
    </dgm:pt>
    <dgm:pt modelId="{DABF4CCD-51E4-4B08-A602-9D2323AF03B4}" type="pres">
      <dgm:prSet presAssocID="{9B12F9CD-23B1-4521-ACB2-C42363E632BF}" presName="parentText" presStyleLbl="node1" presStyleIdx="0" presStyleCnt="1">
        <dgm:presLayoutVars>
          <dgm:chMax val="0"/>
          <dgm:bulletEnabled val="1"/>
        </dgm:presLayoutVars>
      </dgm:prSet>
      <dgm:spPr/>
      <dgm:t>
        <a:bodyPr/>
        <a:lstStyle/>
        <a:p>
          <a:endParaRPr lang="en-US"/>
        </a:p>
      </dgm:t>
    </dgm:pt>
  </dgm:ptLst>
  <dgm:cxnLst>
    <dgm:cxn modelId="{C0784FB0-EC35-4EC5-BCA0-CE1DAF6CD2EF}" type="presOf" srcId="{650E9063-5DCC-4BD8-9F36-EF639C0C460F}" destId="{A39250E2-0287-4F63-A116-B493145FF63C}" srcOrd="0" destOrd="0" presId="urn:microsoft.com/office/officeart/2005/8/layout/vList2"/>
    <dgm:cxn modelId="{A80B7CBA-B400-495D-A42F-BBC3D87FA6B6}" type="presOf" srcId="{9B12F9CD-23B1-4521-ACB2-C42363E632BF}" destId="{DABF4CCD-51E4-4B08-A602-9D2323AF03B4}" srcOrd="0" destOrd="0" presId="urn:microsoft.com/office/officeart/2005/8/layout/vList2"/>
    <dgm:cxn modelId="{B9686BCE-4A73-4D6F-8FB6-B771E09836FB}" srcId="{650E9063-5DCC-4BD8-9F36-EF639C0C460F}" destId="{9B12F9CD-23B1-4521-ACB2-C42363E632BF}" srcOrd="0" destOrd="0" parTransId="{7B71B0B8-7CEE-4EB5-B1AE-FED8CED5F161}" sibTransId="{2106F8FA-6FCD-4241-9DD9-802E90F6CB5A}"/>
    <dgm:cxn modelId="{299BA1A1-36AA-4A9A-A49E-4895597A3F9B}" type="presParOf" srcId="{A39250E2-0287-4F63-A116-B493145FF63C}" destId="{DABF4CCD-51E4-4B08-A602-9D2323AF03B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1F17724-FF8B-4FE5-BBE5-844D6B42E1D0}" type="doc">
      <dgm:prSet loTypeId="urn:microsoft.com/office/officeart/2005/8/layout/hList7" loCatId="list" qsTypeId="urn:microsoft.com/office/officeart/2005/8/quickstyle/simple5" qsCatId="simple" csTypeId="urn:microsoft.com/office/officeart/2005/8/colors/accent0_3" csCatId="mainScheme" phldr="1"/>
      <dgm:spPr/>
      <dgm:t>
        <a:bodyPr/>
        <a:lstStyle/>
        <a:p>
          <a:endParaRPr lang="en-US"/>
        </a:p>
      </dgm:t>
    </dgm:pt>
    <dgm:pt modelId="{16163997-CDB5-4B63-AEF5-AF52898CB501}">
      <dgm:prSet/>
      <dgm:spPr/>
      <dgm:t>
        <a:bodyPr/>
        <a:lstStyle/>
        <a:p>
          <a:pPr rtl="0"/>
          <a:r>
            <a:rPr lang="en-US" dirty="0" smtClean="0"/>
            <a:t>A </a:t>
          </a:r>
          <a:r>
            <a:rPr lang="en-US" b="1" i="1" dirty="0" smtClean="0">
              <a:solidFill>
                <a:srgbClr val="FFC000"/>
              </a:solidFill>
            </a:rPr>
            <a:t>nation</a:t>
          </a:r>
          <a:r>
            <a:rPr lang="en-US" dirty="0" smtClean="0">
              <a:solidFill>
                <a:srgbClr val="FFC000"/>
              </a:solidFill>
            </a:rPr>
            <a:t> </a:t>
          </a:r>
          <a:r>
            <a:rPr lang="en-US" dirty="0" smtClean="0"/>
            <a:t>is a culturally defined term, and few people agree on exactly what it means.</a:t>
          </a:r>
          <a:endParaRPr lang="en-US" dirty="0"/>
        </a:p>
      </dgm:t>
    </dgm:pt>
    <dgm:pt modelId="{B6B2E8CB-4CAF-452D-9FBA-CDB3F21B609F}" type="parTrans" cxnId="{34149356-8C06-438B-9672-D8FC67752074}">
      <dgm:prSet/>
      <dgm:spPr/>
      <dgm:t>
        <a:bodyPr/>
        <a:lstStyle/>
        <a:p>
          <a:endParaRPr lang="en-US"/>
        </a:p>
      </dgm:t>
    </dgm:pt>
    <dgm:pt modelId="{3DA510FC-0F3A-4537-8EB3-C6AC4C1B59E8}" type="sibTrans" cxnId="{34149356-8C06-438B-9672-D8FC67752074}">
      <dgm:prSet/>
      <dgm:spPr/>
      <dgm:t>
        <a:bodyPr/>
        <a:lstStyle/>
        <a:p>
          <a:endParaRPr lang="en-US"/>
        </a:p>
      </dgm:t>
    </dgm:pt>
    <dgm:pt modelId="{D2AFFA32-AD8F-473E-8EA7-B1C835259CB2}">
      <dgm:prSet/>
      <dgm:spPr/>
      <dgm:t>
        <a:bodyPr/>
        <a:lstStyle/>
        <a:p>
          <a:pPr rtl="0"/>
          <a:r>
            <a:rPr lang="en-US" smtClean="0"/>
            <a:t>The term was originally meant to refer to a group of people who think of themselves as one based on a sense of shared culture and history, and who seek some degree of political-territorial autonomy.</a:t>
          </a:r>
          <a:endParaRPr lang="en-US"/>
        </a:p>
      </dgm:t>
    </dgm:pt>
    <dgm:pt modelId="{843DD721-42E3-4B07-B454-C32A3A27F359}" type="parTrans" cxnId="{F63356E0-D074-4BD7-B371-85528027D46C}">
      <dgm:prSet/>
      <dgm:spPr/>
      <dgm:t>
        <a:bodyPr/>
        <a:lstStyle/>
        <a:p>
          <a:endParaRPr lang="en-US"/>
        </a:p>
      </dgm:t>
    </dgm:pt>
    <dgm:pt modelId="{52E2F3F4-6FB6-41EC-BF4D-6DF613EDDCAD}" type="sibTrans" cxnId="{F63356E0-D074-4BD7-B371-85528027D46C}">
      <dgm:prSet/>
      <dgm:spPr/>
      <dgm:t>
        <a:bodyPr/>
        <a:lstStyle/>
        <a:p>
          <a:endParaRPr lang="en-US"/>
        </a:p>
      </dgm:t>
    </dgm:pt>
    <dgm:pt modelId="{7FC6F38A-77D9-435F-969B-4DC57C94F2A2}">
      <dgm:prSet/>
      <dgm:spPr/>
      <dgm:t>
        <a:bodyPr/>
        <a:lstStyle/>
        <a:p>
          <a:pPr rtl="0"/>
          <a:r>
            <a:rPr lang="en-US" dirty="0" smtClean="0"/>
            <a:t>A </a:t>
          </a:r>
          <a:r>
            <a:rPr lang="en-US" b="1" i="1" dirty="0" smtClean="0">
              <a:solidFill>
                <a:srgbClr val="FFC000"/>
              </a:solidFill>
            </a:rPr>
            <a:t>nation-state</a:t>
          </a:r>
          <a:r>
            <a:rPr lang="en-US" dirty="0" smtClean="0"/>
            <a:t> is a politically organized area in which nation and state occupy the same space.</a:t>
          </a:r>
          <a:endParaRPr lang="en-US" dirty="0"/>
        </a:p>
      </dgm:t>
    </dgm:pt>
    <dgm:pt modelId="{198C1F65-216C-4F77-9E63-EA6BD1B3A705}" type="parTrans" cxnId="{5E75C3C3-BBEF-45BB-B554-2235D1DBCC3D}">
      <dgm:prSet/>
      <dgm:spPr/>
      <dgm:t>
        <a:bodyPr/>
        <a:lstStyle/>
        <a:p>
          <a:endParaRPr lang="en-US"/>
        </a:p>
      </dgm:t>
    </dgm:pt>
    <dgm:pt modelId="{BCB1843C-E438-4807-B6AA-787963E0D691}" type="sibTrans" cxnId="{5E75C3C3-BBEF-45BB-B554-2235D1DBCC3D}">
      <dgm:prSet/>
      <dgm:spPr/>
      <dgm:t>
        <a:bodyPr/>
        <a:lstStyle/>
        <a:p>
          <a:endParaRPr lang="en-US"/>
        </a:p>
      </dgm:t>
    </dgm:pt>
    <dgm:pt modelId="{7202D002-D6FA-46A9-AFE1-25808FBA3AA3}">
      <dgm:prSet/>
      <dgm:spPr/>
      <dgm:t>
        <a:bodyPr/>
        <a:lstStyle/>
        <a:p>
          <a:pPr rtl="0"/>
          <a:r>
            <a:rPr lang="en-US" dirty="0" smtClean="0"/>
            <a:t>All nations are ultimately mixtures of different peoples.</a:t>
          </a:r>
          <a:endParaRPr lang="en-US" dirty="0"/>
        </a:p>
      </dgm:t>
    </dgm:pt>
    <dgm:pt modelId="{2CEB317F-1267-4B01-BA1B-CA28C211B438}" type="parTrans" cxnId="{E7FCF391-AF5A-46AF-A786-D1FCBE09AE30}">
      <dgm:prSet/>
      <dgm:spPr/>
      <dgm:t>
        <a:bodyPr/>
        <a:lstStyle/>
        <a:p>
          <a:endParaRPr lang="en-US"/>
        </a:p>
      </dgm:t>
    </dgm:pt>
    <dgm:pt modelId="{2149D1EE-16C9-4F83-871D-1B20BDF6EC19}" type="sibTrans" cxnId="{E7FCF391-AF5A-46AF-A786-D1FCBE09AE30}">
      <dgm:prSet/>
      <dgm:spPr/>
      <dgm:t>
        <a:bodyPr/>
        <a:lstStyle/>
        <a:p>
          <a:endParaRPr lang="en-US"/>
        </a:p>
      </dgm:t>
    </dgm:pt>
    <dgm:pt modelId="{10EB4CB5-25EA-4A78-ABE5-2C26A42268A9}" type="pres">
      <dgm:prSet presAssocID="{51F17724-FF8B-4FE5-BBE5-844D6B42E1D0}" presName="Name0" presStyleCnt="0">
        <dgm:presLayoutVars>
          <dgm:dir/>
          <dgm:resizeHandles val="exact"/>
        </dgm:presLayoutVars>
      </dgm:prSet>
      <dgm:spPr/>
      <dgm:t>
        <a:bodyPr/>
        <a:lstStyle/>
        <a:p>
          <a:endParaRPr lang="en-US"/>
        </a:p>
      </dgm:t>
    </dgm:pt>
    <dgm:pt modelId="{C0F23647-C1C0-4004-90F7-FB71B28E4A0D}" type="pres">
      <dgm:prSet presAssocID="{51F17724-FF8B-4FE5-BBE5-844D6B42E1D0}" presName="fgShape" presStyleLbl="fgShp" presStyleIdx="0" presStyleCnt="1"/>
      <dgm:spPr/>
    </dgm:pt>
    <dgm:pt modelId="{B13DBA2C-3E96-4621-8B11-EF4B3F7843F0}" type="pres">
      <dgm:prSet presAssocID="{51F17724-FF8B-4FE5-BBE5-844D6B42E1D0}" presName="linComp" presStyleCnt="0"/>
      <dgm:spPr/>
    </dgm:pt>
    <dgm:pt modelId="{46C8046C-9AA5-4C6D-AE9F-4DF3B2ED9CDB}" type="pres">
      <dgm:prSet presAssocID="{16163997-CDB5-4B63-AEF5-AF52898CB501}" presName="compNode" presStyleCnt="0"/>
      <dgm:spPr/>
    </dgm:pt>
    <dgm:pt modelId="{0F3B6DFC-216C-4D54-BBEE-C038588D57F2}" type="pres">
      <dgm:prSet presAssocID="{16163997-CDB5-4B63-AEF5-AF52898CB501}" presName="bkgdShape" presStyleLbl="node1" presStyleIdx="0" presStyleCnt="2"/>
      <dgm:spPr/>
      <dgm:t>
        <a:bodyPr/>
        <a:lstStyle/>
        <a:p>
          <a:endParaRPr lang="en-US"/>
        </a:p>
      </dgm:t>
    </dgm:pt>
    <dgm:pt modelId="{5EBAE7E6-66DE-4B74-BFDC-A897ED9D0DDB}" type="pres">
      <dgm:prSet presAssocID="{16163997-CDB5-4B63-AEF5-AF52898CB501}" presName="nodeTx" presStyleLbl="node1" presStyleIdx="0" presStyleCnt="2">
        <dgm:presLayoutVars>
          <dgm:bulletEnabled val="1"/>
        </dgm:presLayoutVars>
      </dgm:prSet>
      <dgm:spPr/>
      <dgm:t>
        <a:bodyPr/>
        <a:lstStyle/>
        <a:p>
          <a:endParaRPr lang="en-US"/>
        </a:p>
      </dgm:t>
    </dgm:pt>
    <dgm:pt modelId="{2B8D3A39-9DE2-4B01-8C5B-974492DC17C4}" type="pres">
      <dgm:prSet presAssocID="{16163997-CDB5-4B63-AEF5-AF52898CB501}" presName="invisiNode" presStyleLbl="node1" presStyleIdx="0" presStyleCnt="2"/>
      <dgm:spPr/>
    </dgm:pt>
    <dgm:pt modelId="{C199BE7F-F14F-41CD-A75D-B64EE3BB22DF}" type="pres">
      <dgm:prSet presAssocID="{16163997-CDB5-4B63-AEF5-AF52898CB501}" presName="imagNode"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dgm:spPr>
    </dgm:pt>
    <dgm:pt modelId="{9D927C5F-2584-4752-8445-8B2F457DCEF9}" type="pres">
      <dgm:prSet presAssocID="{3DA510FC-0F3A-4537-8EB3-C6AC4C1B59E8}" presName="sibTrans" presStyleLbl="sibTrans2D1" presStyleIdx="0" presStyleCnt="0"/>
      <dgm:spPr/>
      <dgm:t>
        <a:bodyPr/>
        <a:lstStyle/>
        <a:p>
          <a:endParaRPr lang="en-US"/>
        </a:p>
      </dgm:t>
    </dgm:pt>
    <dgm:pt modelId="{5298A87C-92DE-416A-8B43-9929F5634ECE}" type="pres">
      <dgm:prSet presAssocID="{7FC6F38A-77D9-435F-969B-4DC57C94F2A2}" presName="compNode" presStyleCnt="0"/>
      <dgm:spPr/>
    </dgm:pt>
    <dgm:pt modelId="{7AF3AA20-7A27-469B-89DE-66A96CE16C89}" type="pres">
      <dgm:prSet presAssocID="{7FC6F38A-77D9-435F-969B-4DC57C94F2A2}" presName="bkgdShape" presStyleLbl="node1" presStyleIdx="1" presStyleCnt="2"/>
      <dgm:spPr/>
      <dgm:t>
        <a:bodyPr/>
        <a:lstStyle/>
        <a:p>
          <a:endParaRPr lang="en-US"/>
        </a:p>
      </dgm:t>
    </dgm:pt>
    <dgm:pt modelId="{E2793A7E-3342-4C9D-A9B3-26E5B8BB308E}" type="pres">
      <dgm:prSet presAssocID="{7FC6F38A-77D9-435F-969B-4DC57C94F2A2}" presName="nodeTx" presStyleLbl="node1" presStyleIdx="1" presStyleCnt="2">
        <dgm:presLayoutVars>
          <dgm:bulletEnabled val="1"/>
        </dgm:presLayoutVars>
      </dgm:prSet>
      <dgm:spPr/>
      <dgm:t>
        <a:bodyPr/>
        <a:lstStyle/>
        <a:p>
          <a:endParaRPr lang="en-US"/>
        </a:p>
      </dgm:t>
    </dgm:pt>
    <dgm:pt modelId="{89E44788-4609-4C1D-9F1A-01F64D0D4B47}" type="pres">
      <dgm:prSet presAssocID="{7FC6F38A-77D9-435F-969B-4DC57C94F2A2}" presName="invisiNode" presStyleLbl="node1" presStyleIdx="1" presStyleCnt="2"/>
      <dgm:spPr/>
    </dgm:pt>
    <dgm:pt modelId="{0ADA9E0A-E710-4E99-8751-AFC83F00F411}" type="pres">
      <dgm:prSet presAssocID="{7FC6F38A-77D9-435F-969B-4DC57C94F2A2}" presName="imagNode" presStyleLbl="fgImgPlace1" presStyleIdx="1" presStyleCnt="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dgm:spPr>
    </dgm:pt>
  </dgm:ptLst>
  <dgm:cxnLst>
    <dgm:cxn modelId="{248870E7-D2E7-4C18-8DAC-81E9FFE429AC}" type="presOf" srcId="{D2AFFA32-AD8F-473E-8EA7-B1C835259CB2}" destId="{5EBAE7E6-66DE-4B74-BFDC-A897ED9D0DDB}" srcOrd="1" destOrd="1" presId="urn:microsoft.com/office/officeart/2005/8/layout/hList7"/>
    <dgm:cxn modelId="{575C5947-237B-4C5F-B91F-CBC94CAAFD40}" type="presOf" srcId="{3DA510FC-0F3A-4537-8EB3-C6AC4C1B59E8}" destId="{9D927C5F-2584-4752-8445-8B2F457DCEF9}" srcOrd="0" destOrd="0" presId="urn:microsoft.com/office/officeart/2005/8/layout/hList7"/>
    <dgm:cxn modelId="{E7FCF391-AF5A-46AF-A786-D1FCBE09AE30}" srcId="{7FC6F38A-77D9-435F-969B-4DC57C94F2A2}" destId="{7202D002-D6FA-46A9-AFE1-25808FBA3AA3}" srcOrd="0" destOrd="0" parTransId="{2CEB317F-1267-4B01-BA1B-CA28C211B438}" sibTransId="{2149D1EE-16C9-4F83-871D-1B20BDF6EC19}"/>
    <dgm:cxn modelId="{74CC2936-7FBA-43C5-A032-3F3833B683D1}" type="presOf" srcId="{D2AFFA32-AD8F-473E-8EA7-B1C835259CB2}" destId="{0F3B6DFC-216C-4D54-BBEE-C038588D57F2}" srcOrd="0" destOrd="1" presId="urn:microsoft.com/office/officeart/2005/8/layout/hList7"/>
    <dgm:cxn modelId="{EDE97005-0C1A-4645-8E36-C5A469C051AE}" type="presOf" srcId="{16163997-CDB5-4B63-AEF5-AF52898CB501}" destId="{0F3B6DFC-216C-4D54-BBEE-C038588D57F2}" srcOrd="0" destOrd="0" presId="urn:microsoft.com/office/officeart/2005/8/layout/hList7"/>
    <dgm:cxn modelId="{B7795039-B919-4A44-8819-CB7778E3115A}" type="presOf" srcId="{16163997-CDB5-4B63-AEF5-AF52898CB501}" destId="{5EBAE7E6-66DE-4B74-BFDC-A897ED9D0DDB}" srcOrd="1" destOrd="0" presId="urn:microsoft.com/office/officeart/2005/8/layout/hList7"/>
    <dgm:cxn modelId="{5E75C3C3-BBEF-45BB-B554-2235D1DBCC3D}" srcId="{51F17724-FF8B-4FE5-BBE5-844D6B42E1D0}" destId="{7FC6F38A-77D9-435F-969B-4DC57C94F2A2}" srcOrd="1" destOrd="0" parTransId="{198C1F65-216C-4F77-9E63-EA6BD1B3A705}" sibTransId="{BCB1843C-E438-4807-B6AA-787963E0D691}"/>
    <dgm:cxn modelId="{470E8225-655B-4D2B-A7BC-84E791AA4192}" type="presOf" srcId="{51F17724-FF8B-4FE5-BBE5-844D6B42E1D0}" destId="{10EB4CB5-25EA-4A78-ABE5-2C26A42268A9}" srcOrd="0" destOrd="0" presId="urn:microsoft.com/office/officeart/2005/8/layout/hList7"/>
    <dgm:cxn modelId="{04BB7EA2-CCB5-4C33-A1F7-CFC91D811AD1}" type="presOf" srcId="{7202D002-D6FA-46A9-AFE1-25808FBA3AA3}" destId="{E2793A7E-3342-4C9D-A9B3-26E5B8BB308E}" srcOrd="1" destOrd="1" presId="urn:microsoft.com/office/officeart/2005/8/layout/hList7"/>
    <dgm:cxn modelId="{BA6B2C2F-AB57-4C62-BC34-50CD23152F5F}" type="presOf" srcId="{7202D002-D6FA-46A9-AFE1-25808FBA3AA3}" destId="{7AF3AA20-7A27-469B-89DE-66A96CE16C89}" srcOrd="0" destOrd="1" presId="urn:microsoft.com/office/officeart/2005/8/layout/hList7"/>
    <dgm:cxn modelId="{EA8D875F-4435-46FD-9254-EF2728631A13}" type="presOf" srcId="{7FC6F38A-77D9-435F-969B-4DC57C94F2A2}" destId="{7AF3AA20-7A27-469B-89DE-66A96CE16C89}" srcOrd="0" destOrd="0" presId="urn:microsoft.com/office/officeart/2005/8/layout/hList7"/>
    <dgm:cxn modelId="{F63356E0-D074-4BD7-B371-85528027D46C}" srcId="{16163997-CDB5-4B63-AEF5-AF52898CB501}" destId="{D2AFFA32-AD8F-473E-8EA7-B1C835259CB2}" srcOrd="0" destOrd="0" parTransId="{843DD721-42E3-4B07-B454-C32A3A27F359}" sibTransId="{52E2F3F4-6FB6-41EC-BF4D-6DF613EDDCAD}"/>
    <dgm:cxn modelId="{54424A36-5F27-4429-A4F8-079318039A88}" type="presOf" srcId="{7FC6F38A-77D9-435F-969B-4DC57C94F2A2}" destId="{E2793A7E-3342-4C9D-A9B3-26E5B8BB308E}" srcOrd="1" destOrd="0" presId="urn:microsoft.com/office/officeart/2005/8/layout/hList7"/>
    <dgm:cxn modelId="{34149356-8C06-438B-9672-D8FC67752074}" srcId="{51F17724-FF8B-4FE5-BBE5-844D6B42E1D0}" destId="{16163997-CDB5-4B63-AEF5-AF52898CB501}" srcOrd="0" destOrd="0" parTransId="{B6B2E8CB-4CAF-452D-9FBA-CDB3F21B609F}" sibTransId="{3DA510FC-0F3A-4537-8EB3-C6AC4C1B59E8}"/>
    <dgm:cxn modelId="{F53B1296-B54F-4313-BF6C-26EC728BA61E}" type="presParOf" srcId="{10EB4CB5-25EA-4A78-ABE5-2C26A42268A9}" destId="{C0F23647-C1C0-4004-90F7-FB71B28E4A0D}" srcOrd="0" destOrd="0" presId="urn:microsoft.com/office/officeart/2005/8/layout/hList7"/>
    <dgm:cxn modelId="{AB52598A-5F4B-4FF1-A345-7FBEDBF952E8}" type="presParOf" srcId="{10EB4CB5-25EA-4A78-ABE5-2C26A42268A9}" destId="{B13DBA2C-3E96-4621-8B11-EF4B3F7843F0}" srcOrd="1" destOrd="0" presId="urn:microsoft.com/office/officeart/2005/8/layout/hList7"/>
    <dgm:cxn modelId="{55CFB4B8-7A5F-47B6-B01F-6E2258F89192}" type="presParOf" srcId="{B13DBA2C-3E96-4621-8B11-EF4B3F7843F0}" destId="{46C8046C-9AA5-4C6D-AE9F-4DF3B2ED9CDB}" srcOrd="0" destOrd="0" presId="urn:microsoft.com/office/officeart/2005/8/layout/hList7"/>
    <dgm:cxn modelId="{7F37414D-A784-4FF5-B3F4-990E5AE54332}" type="presParOf" srcId="{46C8046C-9AA5-4C6D-AE9F-4DF3B2ED9CDB}" destId="{0F3B6DFC-216C-4D54-BBEE-C038588D57F2}" srcOrd="0" destOrd="0" presId="urn:microsoft.com/office/officeart/2005/8/layout/hList7"/>
    <dgm:cxn modelId="{DAFF61FC-44FA-45DF-83D9-7A4B873A0547}" type="presParOf" srcId="{46C8046C-9AA5-4C6D-AE9F-4DF3B2ED9CDB}" destId="{5EBAE7E6-66DE-4B74-BFDC-A897ED9D0DDB}" srcOrd="1" destOrd="0" presId="urn:microsoft.com/office/officeart/2005/8/layout/hList7"/>
    <dgm:cxn modelId="{232EC1F7-6887-46E1-942A-C89AF0FF0F09}" type="presParOf" srcId="{46C8046C-9AA5-4C6D-AE9F-4DF3B2ED9CDB}" destId="{2B8D3A39-9DE2-4B01-8C5B-974492DC17C4}" srcOrd="2" destOrd="0" presId="urn:microsoft.com/office/officeart/2005/8/layout/hList7"/>
    <dgm:cxn modelId="{6B274589-3154-4F9D-B799-32E22496B949}" type="presParOf" srcId="{46C8046C-9AA5-4C6D-AE9F-4DF3B2ED9CDB}" destId="{C199BE7F-F14F-41CD-A75D-B64EE3BB22DF}" srcOrd="3" destOrd="0" presId="urn:microsoft.com/office/officeart/2005/8/layout/hList7"/>
    <dgm:cxn modelId="{727B5532-CF33-4D75-AB3B-7CB9FA03D7FB}" type="presParOf" srcId="{B13DBA2C-3E96-4621-8B11-EF4B3F7843F0}" destId="{9D927C5F-2584-4752-8445-8B2F457DCEF9}" srcOrd="1" destOrd="0" presId="urn:microsoft.com/office/officeart/2005/8/layout/hList7"/>
    <dgm:cxn modelId="{C6EDF53F-0FCD-4934-AF8E-80B78A2E54E9}" type="presParOf" srcId="{B13DBA2C-3E96-4621-8B11-EF4B3F7843F0}" destId="{5298A87C-92DE-416A-8B43-9929F5634ECE}" srcOrd="2" destOrd="0" presId="urn:microsoft.com/office/officeart/2005/8/layout/hList7"/>
    <dgm:cxn modelId="{FA13876A-96C2-4F67-A993-E5E3BD29D9D9}" type="presParOf" srcId="{5298A87C-92DE-416A-8B43-9929F5634ECE}" destId="{7AF3AA20-7A27-469B-89DE-66A96CE16C89}" srcOrd="0" destOrd="0" presId="urn:microsoft.com/office/officeart/2005/8/layout/hList7"/>
    <dgm:cxn modelId="{557D07F4-35F5-458B-9DE8-D45F98BD017B}" type="presParOf" srcId="{5298A87C-92DE-416A-8B43-9929F5634ECE}" destId="{E2793A7E-3342-4C9D-A9B3-26E5B8BB308E}" srcOrd="1" destOrd="0" presId="urn:microsoft.com/office/officeart/2005/8/layout/hList7"/>
    <dgm:cxn modelId="{56784E43-5B1D-4B5A-B3D6-ED9EEAC29941}" type="presParOf" srcId="{5298A87C-92DE-416A-8B43-9929F5634ECE}" destId="{89E44788-4609-4C1D-9F1A-01F64D0D4B47}" srcOrd="2" destOrd="0" presId="urn:microsoft.com/office/officeart/2005/8/layout/hList7"/>
    <dgm:cxn modelId="{1B034C95-F637-4D90-A3B9-FFBFD460F230}" type="presParOf" srcId="{5298A87C-92DE-416A-8B43-9929F5634ECE}" destId="{0ADA9E0A-E710-4E99-8751-AFC83F00F411}" srcOrd="3" destOrd="0" presId="urn:microsoft.com/office/officeart/2005/8/layout/hList7"/>
  </dgm:cxnLst>
  <dgm:bg>
    <a:effectLst>
      <a:innerShdw blurRad="63500" dist="50800" dir="18900000">
        <a:prstClr val="black">
          <a:alpha val="50000"/>
        </a:prstClr>
      </a:innerShdw>
    </a:effect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B802B66-191D-4473-A000-A087F1400890}" type="doc">
      <dgm:prSet loTypeId="urn:microsoft.com/office/officeart/2005/8/layout/vList2" loCatId="list" qsTypeId="urn:microsoft.com/office/officeart/2005/8/quickstyle/simple5" qsCatId="simple" csTypeId="urn:microsoft.com/office/officeart/2005/8/colors/colorful3" csCatId="colorful"/>
      <dgm:spPr/>
      <dgm:t>
        <a:bodyPr/>
        <a:lstStyle/>
        <a:p>
          <a:endParaRPr lang="en-US"/>
        </a:p>
      </dgm:t>
    </dgm:pt>
    <dgm:pt modelId="{B407E786-1651-43BE-BF22-5ED109C46639}">
      <dgm:prSet/>
      <dgm:spPr/>
      <dgm:t>
        <a:bodyPr/>
        <a:lstStyle/>
        <a:p>
          <a:pPr algn="ctr" rtl="0"/>
          <a:r>
            <a:rPr lang="en-US" dirty="0" smtClean="0"/>
            <a:t>Nations and States</a:t>
          </a:r>
          <a:endParaRPr lang="en-US" dirty="0"/>
        </a:p>
      </dgm:t>
    </dgm:pt>
    <dgm:pt modelId="{17035A18-8A99-4640-8DD9-2D2197592EF0}" type="parTrans" cxnId="{A019FA06-FAD7-4444-B7B5-9D258F21FDC2}">
      <dgm:prSet/>
      <dgm:spPr/>
      <dgm:t>
        <a:bodyPr/>
        <a:lstStyle/>
        <a:p>
          <a:endParaRPr lang="en-US"/>
        </a:p>
      </dgm:t>
    </dgm:pt>
    <dgm:pt modelId="{B6938293-2531-48C1-9306-6CA09D194AD1}" type="sibTrans" cxnId="{A019FA06-FAD7-4444-B7B5-9D258F21FDC2}">
      <dgm:prSet/>
      <dgm:spPr/>
      <dgm:t>
        <a:bodyPr/>
        <a:lstStyle/>
        <a:p>
          <a:endParaRPr lang="en-US"/>
        </a:p>
      </dgm:t>
    </dgm:pt>
    <dgm:pt modelId="{695B52E9-9A85-417B-A8C0-7BAEA175E1CC}" type="pres">
      <dgm:prSet presAssocID="{6B802B66-191D-4473-A000-A087F1400890}" presName="linear" presStyleCnt="0">
        <dgm:presLayoutVars>
          <dgm:animLvl val="lvl"/>
          <dgm:resizeHandles val="exact"/>
        </dgm:presLayoutVars>
      </dgm:prSet>
      <dgm:spPr/>
      <dgm:t>
        <a:bodyPr/>
        <a:lstStyle/>
        <a:p>
          <a:endParaRPr lang="en-US"/>
        </a:p>
      </dgm:t>
    </dgm:pt>
    <dgm:pt modelId="{B8C5EFE5-861A-49BA-8734-E92831C1FD54}" type="pres">
      <dgm:prSet presAssocID="{B407E786-1651-43BE-BF22-5ED109C46639}" presName="parentText" presStyleLbl="node1" presStyleIdx="0" presStyleCnt="1">
        <dgm:presLayoutVars>
          <dgm:chMax val="0"/>
          <dgm:bulletEnabled val="1"/>
        </dgm:presLayoutVars>
      </dgm:prSet>
      <dgm:spPr/>
      <dgm:t>
        <a:bodyPr/>
        <a:lstStyle/>
        <a:p>
          <a:endParaRPr lang="en-US"/>
        </a:p>
      </dgm:t>
    </dgm:pt>
  </dgm:ptLst>
  <dgm:cxnLst>
    <dgm:cxn modelId="{0112081A-26F3-4761-9CD6-0F6A12944FDA}" type="presOf" srcId="{B407E786-1651-43BE-BF22-5ED109C46639}" destId="{B8C5EFE5-861A-49BA-8734-E92831C1FD54}" srcOrd="0" destOrd="0" presId="urn:microsoft.com/office/officeart/2005/8/layout/vList2"/>
    <dgm:cxn modelId="{A019FA06-FAD7-4444-B7B5-9D258F21FDC2}" srcId="{6B802B66-191D-4473-A000-A087F1400890}" destId="{B407E786-1651-43BE-BF22-5ED109C46639}" srcOrd="0" destOrd="0" parTransId="{17035A18-8A99-4640-8DD9-2D2197592EF0}" sibTransId="{B6938293-2531-48C1-9306-6CA09D194AD1}"/>
    <dgm:cxn modelId="{EAD37253-7AF6-4060-BA1E-D9F69A9985BE}" type="presOf" srcId="{6B802B66-191D-4473-A000-A087F1400890}" destId="{695B52E9-9A85-417B-A8C0-7BAEA175E1CC}" srcOrd="0" destOrd="0" presId="urn:microsoft.com/office/officeart/2005/8/layout/vList2"/>
    <dgm:cxn modelId="{E1E2F083-BA6B-4EE9-A14A-E9B7DBF4E1FF}" type="presParOf" srcId="{695B52E9-9A85-417B-A8C0-7BAEA175E1CC}" destId="{B8C5EFE5-861A-49BA-8734-E92831C1FD54}"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B1BAB55-A6E3-45D1-98AF-4FCE8B8A48BB}"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n-US"/>
        </a:p>
      </dgm:t>
    </dgm:pt>
    <dgm:pt modelId="{7FCC471C-62CB-4EBE-B768-D1961CFAF036}">
      <dgm:prSet custT="1"/>
      <dgm:spPr/>
      <dgm:t>
        <a:bodyPr/>
        <a:lstStyle/>
        <a:p>
          <a:pPr rtl="0"/>
          <a:r>
            <a:rPr lang="en-US" sz="5000" b="0" baseline="0" dirty="0" smtClean="0"/>
            <a:t>Nation</a:t>
          </a:r>
          <a:endParaRPr lang="en-US" sz="5000" dirty="0"/>
        </a:p>
      </dgm:t>
    </dgm:pt>
    <dgm:pt modelId="{40738DF1-B88F-46C5-B9A7-FEC1DBD3476F}" type="parTrans" cxnId="{FC6F6370-1A36-4B83-AAC2-4E05D605DEA1}">
      <dgm:prSet/>
      <dgm:spPr/>
      <dgm:t>
        <a:bodyPr/>
        <a:lstStyle/>
        <a:p>
          <a:endParaRPr lang="en-US"/>
        </a:p>
      </dgm:t>
    </dgm:pt>
    <dgm:pt modelId="{43D6F99D-51E2-4D58-9B9D-446073AAD3DD}" type="sibTrans" cxnId="{FC6F6370-1A36-4B83-AAC2-4E05D605DEA1}">
      <dgm:prSet/>
      <dgm:spPr/>
      <dgm:t>
        <a:bodyPr/>
        <a:lstStyle/>
        <a:p>
          <a:endParaRPr lang="en-US"/>
        </a:p>
      </dgm:t>
    </dgm:pt>
    <dgm:pt modelId="{97BE185B-3188-4984-8446-265FA399B190}" type="pres">
      <dgm:prSet presAssocID="{0B1BAB55-A6E3-45D1-98AF-4FCE8B8A48BB}" presName="hierChild1" presStyleCnt="0">
        <dgm:presLayoutVars>
          <dgm:orgChart val="1"/>
          <dgm:chPref val="1"/>
          <dgm:dir/>
          <dgm:animOne val="branch"/>
          <dgm:animLvl val="lvl"/>
          <dgm:resizeHandles/>
        </dgm:presLayoutVars>
      </dgm:prSet>
      <dgm:spPr/>
      <dgm:t>
        <a:bodyPr/>
        <a:lstStyle/>
        <a:p>
          <a:endParaRPr lang="en-US"/>
        </a:p>
      </dgm:t>
    </dgm:pt>
    <dgm:pt modelId="{73A94B3E-155D-4268-A974-1E5931C691F1}" type="pres">
      <dgm:prSet presAssocID="{7FCC471C-62CB-4EBE-B768-D1961CFAF036}" presName="hierRoot1" presStyleCnt="0">
        <dgm:presLayoutVars>
          <dgm:hierBranch val="init"/>
        </dgm:presLayoutVars>
      </dgm:prSet>
      <dgm:spPr/>
    </dgm:pt>
    <dgm:pt modelId="{7AA9B043-8705-449C-ADBA-F23C988A52CF}" type="pres">
      <dgm:prSet presAssocID="{7FCC471C-62CB-4EBE-B768-D1961CFAF036}" presName="rootComposite1" presStyleCnt="0"/>
      <dgm:spPr/>
    </dgm:pt>
    <dgm:pt modelId="{A95C4DCB-08EA-46AA-BBF0-637E8A2156EB}" type="pres">
      <dgm:prSet presAssocID="{7FCC471C-62CB-4EBE-B768-D1961CFAF036}" presName="rootText1" presStyleLbl="node0" presStyleIdx="0" presStyleCnt="1" custScaleX="133869" custLinFactNeighborY="2842">
        <dgm:presLayoutVars>
          <dgm:chPref val="3"/>
        </dgm:presLayoutVars>
      </dgm:prSet>
      <dgm:spPr/>
      <dgm:t>
        <a:bodyPr/>
        <a:lstStyle/>
        <a:p>
          <a:endParaRPr lang="en-US"/>
        </a:p>
      </dgm:t>
    </dgm:pt>
    <dgm:pt modelId="{8BFDDE97-4DCF-4BEE-9C3F-1657C4D0F613}" type="pres">
      <dgm:prSet presAssocID="{7FCC471C-62CB-4EBE-B768-D1961CFAF036}" presName="rootConnector1" presStyleLbl="node1" presStyleIdx="0" presStyleCnt="0"/>
      <dgm:spPr/>
      <dgm:t>
        <a:bodyPr/>
        <a:lstStyle/>
        <a:p>
          <a:endParaRPr lang="en-US"/>
        </a:p>
      </dgm:t>
    </dgm:pt>
    <dgm:pt modelId="{92BC8795-4A2C-44A8-832C-73AF930CFE24}" type="pres">
      <dgm:prSet presAssocID="{7FCC471C-62CB-4EBE-B768-D1961CFAF036}" presName="hierChild2" presStyleCnt="0"/>
      <dgm:spPr/>
    </dgm:pt>
    <dgm:pt modelId="{4186EF29-0D76-456E-BB72-883BFAB0695B}" type="pres">
      <dgm:prSet presAssocID="{7FCC471C-62CB-4EBE-B768-D1961CFAF036}" presName="hierChild3" presStyleCnt="0"/>
      <dgm:spPr/>
    </dgm:pt>
  </dgm:ptLst>
  <dgm:cxnLst>
    <dgm:cxn modelId="{DCDB6BAD-2186-43D2-8570-7F4D28D2965C}" type="presOf" srcId="{7FCC471C-62CB-4EBE-B768-D1961CFAF036}" destId="{8BFDDE97-4DCF-4BEE-9C3F-1657C4D0F613}" srcOrd="1" destOrd="0" presId="urn:microsoft.com/office/officeart/2005/8/layout/orgChart1"/>
    <dgm:cxn modelId="{5623D33B-26B2-4CD4-AE03-56C7C98EBDB9}" type="presOf" srcId="{0B1BAB55-A6E3-45D1-98AF-4FCE8B8A48BB}" destId="{97BE185B-3188-4984-8446-265FA399B190}" srcOrd="0" destOrd="0" presId="urn:microsoft.com/office/officeart/2005/8/layout/orgChart1"/>
    <dgm:cxn modelId="{FC6F6370-1A36-4B83-AAC2-4E05D605DEA1}" srcId="{0B1BAB55-A6E3-45D1-98AF-4FCE8B8A48BB}" destId="{7FCC471C-62CB-4EBE-B768-D1961CFAF036}" srcOrd="0" destOrd="0" parTransId="{40738DF1-B88F-46C5-B9A7-FEC1DBD3476F}" sibTransId="{43D6F99D-51E2-4D58-9B9D-446073AAD3DD}"/>
    <dgm:cxn modelId="{AD4104E2-B786-457F-8F77-2A0BC9B2E5AD}" type="presOf" srcId="{7FCC471C-62CB-4EBE-B768-D1961CFAF036}" destId="{A95C4DCB-08EA-46AA-BBF0-637E8A2156EB}" srcOrd="0" destOrd="0" presId="urn:microsoft.com/office/officeart/2005/8/layout/orgChart1"/>
    <dgm:cxn modelId="{E090CF1B-8A25-4197-B3EB-1BC3458627F1}" type="presParOf" srcId="{97BE185B-3188-4984-8446-265FA399B190}" destId="{73A94B3E-155D-4268-A974-1E5931C691F1}" srcOrd="0" destOrd="0" presId="urn:microsoft.com/office/officeart/2005/8/layout/orgChart1"/>
    <dgm:cxn modelId="{0209F5DA-1BD4-4E5E-9F99-FF51378B5E4A}" type="presParOf" srcId="{73A94B3E-155D-4268-A974-1E5931C691F1}" destId="{7AA9B043-8705-449C-ADBA-F23C988A52CF}" srcOrd="0" destOrd="0" presId="urn:microsoft.com/office/officeart/2005/8/layout/orgChart1"/>
    <dgm:cxn modelId="{FBCD5B5E-ACF6-425E-8D2A-2BE7F5651C0D}" type="presParOf" srcId="{7AA9B043-8705-449C-ADBA-F23C988A52CF}" destId="{A95C4DCB-08EA-46AA-BBF0-637E8A2156EB}" srcOrd="0" destOrd="0" presId="urn:microsoft.com/office/officeart/2005/8/layout/orgChart1"/>
    <dgm:cxn modelId="{1F96B993-F72D-4D9B-8D25-8E957423A9CD}" type="presParOf" srcId="{7AA9B043-8705-449C-ADBA-F23C988A52CF}" destId="{8BFDDE97-4DCF-4BEE-9C3F-1657C4D0F613}" srcOrd="1" destOrd="0" presId="urn:microsoft.com/office/officeart/2005/8/layout/orgChart1"/>
    <dgm:cxn modelId="{DB62FF16-CF39-4E7F-BAC2-A09B1D3F52B6}" type="presParOf" srcId="{73A94B3E-155D-4268-A974-1E5931C691F1}" destId="{92BC8795-4A2C-44A8-832C-73AF930CFE24}" srcOrd="1" destOrd="0" presId="urn:microsoft.com/office/officeart/2005/8/layout/orgChart1"/>
    <dgm:cxn modelId="{71A26D82-1A73-4C94-AF55-AB6D679E6C52}" type="presParOf" srcId="{73A94B3E-155D-4268-A974-1E5931C691F1}" destId="{4186EF29-0D76-456E-BB72-883BFAB0695B}" srcOrd="2" destOrd="0" presId="urn:microsoft.com/office/officeart/2005/8/layout/orgChar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CE613E5-94D3-43ED-91C0-6E19FA39E463}" type="doc">
      <dgm:prSet loTypeId="urn:microsoft.com/office/officeart/2005/8/layout/venn1" loCatId="relationship" qsTypeId="urn:microsoft.com/office/officeart/2005/8/quickstyle/simple5" qsCatId="simple" csTypeId="urn:microsoft.com/office/officeart/2005/8/colors/colorful1" csCatId="colorful"/>
      <dgm:spPr/>
      <dgm:t>
        <a:bodyPr/>
        <a:lstStyle/>
        <a:p>
          <a:endParaRPr lang="en-US"/>
        </a:p>
      </dgm:t>
    </dgm:pt>
    <dgm:pt modelId="{DED870AD-8787-4046-B47F-CF1872C35A38}">
      <dgm:prSet/>
      <dgm:spPr/>
      <dgm:t>
        <a:bodyPr/>
        <a:lstStyle/>
        <a:p>
          <a:pPr rtl="0"/>
          <a:r>
            <a:rPr lang="en-US" dirty="0" smtClean="0"/>
            <a:t>When people have a strong sense of </a:t>
          </a:r>
          <a:r>
            <a:rPr lang="en-US" b="1" i="1" dirty="0" smtClean="0"/>
            <a:t>nationalism</a:t>
          </a:r>
          <a:r>
            <a:rPr lang="en-US" dirty="0" smtClean="0"/>
            <a:t>, they have a loyalty to and a belief in the </a:t>
          </a:r>
          <a:r>
            <a:rPr lang="en-US" b="1" i="1" dirty="0" smtClean="0"/>
            <a:t>nation</a:t>
          </a:r>
          <a:r>
            <a:rPr lang="en-US" dirty="0" smtClean="0"/>
            <a:t> itself.</a:t>
          </a:r>
          <a:endParaRPr lang="en-US" dirty="0"/>
        </a:p>
      </dgm:t>
    </dgm:pt>
    <dgm:pt modelId="{03D37037-655C-463F-A4A3-FB9B6A0466A5}" type="parTrans" cxnId="{FE8FF4D0-1334-46BE-9358-18D8B4E0521F}">
      <dgm:prSet/>
      <dgm:spPr/>
      <dgm:t>
        <a:bodyPr/>
        <a:lstStyle/>
        <a:p>
          <a:endParaRPr lang="en-US"/>
        </a:p>
      </dgm:t>
    </dgm:pt>
    <dgm:pt modelId="{91D9AFF5-F49A-4529-B333-2123FB33808E}" type="sibTrans" cxnId="{FE8FF4D0-1334-46BE-9358-18D8B4E0521F}">
      <dgm:prSet/>
      <dgm:spPr/>
      <dgm:t>
        <a:bodyPr/>
        <a:lstStyle/>
        <a:p>
          <a:endParaRPr lang="en-US"/>
        </a:p>
      </dgm:t>
    </dgm:pt>
    <dgm:pt modelId="{B465E1AF-D4AC-4AD9-A682-EA4602C2125E}" type="pres">
      <dgm:prSet presAssocID="{9CE613E5-94D3-43ED-91C0-6E19FA39E463}" presName="compositeShape" presStyleCnt="0">
        <dgm:presLayoutVars>
          <dgm:chMax val="7"/>
          <dgm:dir/>
          <dgm:resizeHandles val="exact"/>
        </dgm:presLayoutVars>
      </dgm:prSet>
      <dgm:spPr/>
      <dgm:t>
        <a:bodyPr/>
        <a:lstStyle/>
        <a:p>
          <a:endParaRPr lang="en-US"/>
        </a:p>
      </dgm:t>
    </dgm:pt>
    <dgm:pt modelId="{552BA468-55B4-486C-B9C4-6999615AC229}" type="pres">
      <dgm:prSet presAssocID="{DED870AD-8787-4046-B47F-CF1872C35A38}" presName="circ1TxSh" presStyleLbl="vennNode1" presStyleIdx="0" presStyleCnt="1" custLinFactNeighborX="265" custLinFactNeighborY="-993"/>
      <dgm:spPr/>
      <dgm:t>
        <a:bodyPr/>
        <a:lstStyle/>
        <a:p>
          <a:endParaRPr lang="en-US"/>
        </a:p>
      </dgm:t>
    </dgm:pt>
  </dgm:ptLst>
  <dgm:cxnLst>
    <dgm:cxn modelId="{FE8FF4D0-1334-46BE-9358-18D8B4E0521F}" srcId="{9CE613E5-94D3-43ED-91C0-6E19FA39E463}" destId="{DED870AD-8787-4046-B47F-CF1872C35A38}" srcOrd="0" destOrd="0" parTransId="{03D37037-655C-463F-A4A3-FB9B6A0466A5}" sibTransId="{91D9AFF5-F49A-4529-B333-2123FB33808E}"/>
    <dgm:cxn modelId="{FA215749-B5E0-4D41-B85A-D36F4115F1CE}" type="presOf" srcId="{9CE613E5-94D3-43ED-91C0-6E19FA39E463}" destId="{B465E1AF-D4AC-4AD9-A682-EA4602C2125E}" srcOrd="0" destOrd="0" presId="urn:microsoft.com/office/officeart/2005/8/layout/venn1"/>
    <dgm:cxn modelId="{33B8B69D-FC3E-4018-843D-8B446FF8D3C5}" type="presOf" srcId="{DED870AD-8787-4046-B47F-CF1872C35A38}" destId="{552BA468-55B4-486C-B9C4-6999615AC229}" srcOrd="0" destOrd="0" presId="urn:microsoft.com/office/officeart/2005/8/layout/venn1"/>
    <dgm:cxn modelId="{35D89A54-57B7-4A11-8929-FF8351CC6CED}" type="presParOf" srcId="{B465E1AF-D4AC-4AD9-A682-EA4602C2125E}" destId="{552BA468-55B4-486C-B9C4-6999615AC229}" srcOrd="0" destOrd="0" presId="urn:microsoft.com/office/officeart/2005/8/layout/ven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6E701DA-DB65-4789-9015-D9DFA44EC57E}" type="doc">
      <dgm:prSet loTypeId="urn:microsoft.com/office/officeart/2005/8/layout/orgChart1" loCatId="hierarchy" qsTypeId="urn:microsoft.com/office/officeart/2005/8/quickstyle/simple5" qsCatId="simple" csTypeId="urn:microsoft.com/office/officeart/2005/8/colors/colorful1" csCatId="colorful" phldr="1"/>
      <dgm:spPr/>
      <dgm:t>
        <a:bodyPr/>
        <a:lstStyle/>
        <a:p>
          <a:endParaRPr lang="en-US"/>
        </a:p>
      </dgm:t>
    </dgm:pt>
    <dgm:pt modelId="{66E4D71F-8A9F-4E27-9BE6-24216A471906}">
      <dgm:prSet/>
      <dgm:spPr/>
      <dgm:t>
        <a:bodyPr/>
        <a:lstStyle/>
        <a:p>
          <a:pPr rtl="0"/>
          <a:r>
            <a:rPr lang="en-US" b="0" baseline="0" dirty="0" smtClean="0"/>
            <a:t>State</a:t>
          </a:r>
          <a:endParaRPr lang="en-US" dirty="0"/>
        </a:p>
      </dgm:t>
    </dgm:pt>
    <dgm:pt modelId="{882304A0-86FA-4044-8342-F4E2283F9A28}" type="parTrans" cxnId="{72C10923-F4C6-4875-B039-AEB5717EA4D0}">
      <dgm:prSet/>
      <dgm:spPr/>
      <dgm:t>
        <a:bodyPr/>
        <a:lstStyle/>
        <a:p>
          <a:endParaRPr lang="en-US"/>
        </a:p>
      </dgm:t>
    </dgm:pt>
    <dgm:pt modelId="{B21DA4C5-C155-4E26-8142-E4235933122F}" type="sibTrans" cxnId="{72C10923-F4C6-4875-B039-AEB5717EA4D0}">
      <dgm:prSet/>
      <dgm:spPr/>
      <dgm:t>
        <a:bodyPr/>
        <a:lstStyle/>
        <a:p>
          <a:endParaRPr lang="en-US"/>
        </a:p>
      </dgm:t>
    </dgm:pt>
    <dgm:pt modelId="{C4D01A3C-2B64-49AE-8D74-D5BE826A53B3}" type="pres">
      <dgm:prSet presAssocID="{46E701DA-DB65-4789-9015-D9DFA44EC57E}" presName="hierChild1" presStyleCnt="0">
        <dgm:presLayoutVars>
          <dgm:orgChart val="1"/>
          <dgm:chPref val="1"/>
          <dgm:dir/>
          <dgm:animOne val="branch"/>
          <dgm:animLvl val="lvl"/>
          <dgm:resizeHandles/>
        </dgm:presLayoutVars>
      </dgm:prSet>
      <dgm:spPr/>
      <dgm:t>
        <a:bodyPr/>
        <a:lstStyle/>
        <a:p>
          <a:endParaRPr lang="en-US"/>
        </a:p>
      </dgm:t>
    </dgm:pt>
    <dgm:pt modelId="{D8EB72BE-2D68-4765-9359-425CDCF87577}" type="pres">
      <dgm:prSet presAssocID="{66E4D71F-8A9F-4E27-9BE6-24216A471906}" presName="hierRoot1" presStyleCnt="0">
        <dgm:presLayoutVars>
          <dgm:hierBranch val="init"/>
        </dgm:presLayoutVars>
      </dgm:prSet>
      <dgm:spPr/>
    </dgm:pt>
    <dgm:pt modelId="{4C87371E-2144-4625-BE4B-5363F2227CB7}" type="pres">
      <dgm:prSet presAssocID="{66E4D71F-8A9F-4E27-9BE6-24216A471906}" presName="rootComposite1" presStyleCnt="0"/>
      <dgm:spPr/>
    </dgm:pt>
    <dgm:pt modelId="{E201F36E-D5DF-441D-85F6-17ADCA530A8E}" type="pres">
      <dgm:prSet presAssocID="{66E4D71F-8A9F-4E27-9BE6-24216A471906}" presName="rootText1" presStyleLbl="node0" presStyleIdx="0" presStyleCnt="1" custScaleX="149501">
        <dgm:presLayoutVars>
          <dgm:chPref val="3"/>
        </dgm:presLayoutVars>
      </dgm:prSet>
      <dgm:spPr/>
      <dgm:t>
        <a:bodyPr/>
        <a:lstStyle/>
        <a:p>
          <a:endParaRPr lang="en-US"/>
        </a:p>
      </dgm:t>
    </dgm:pt>
    <dgm:pt modelId="{35BC1E77-B7FF-48A4-8870-80F7B5137BC2}" type="pres">
      <dgm:prSet presAssocID="{66E4D71F-8A9F-4E27-9BE6-24216A471906}" presName="rootConnector1" presStyleLbl="node1" presStyleIdx="0" presStyleCnt="0"/>
      <dgm:spPr/>
      <dgm:t>
        <a:bodyPr/>
        <a:lstStyle/>
        <a:p>
          <a:endParaRPr lang="en-US"/>
        </a:p>
      </dgm:t>
    </dgm:pt>
    <dgm:pt modelId="{2C4769A3-F4A0-417C-B8EA-EAC158CF8E3D}" type="pres">
      <dgm:prSet presAssocID="{66E4D71F-8A9F-4E27-9BE6-24216A471906}" presName="hierChild2" presStyleCnt="0"/>
      <dgm:spPr/>
    </dgm:pt>
    <dgm:pt modelId="{7F728A50-34E8-418F-8F2F-727407FC8002}" type="pres">
      <dgm:prSet presAssocID="{66E4D71F-8A9F-4E27-9BE6-24216A471906}" presName="hierChild3" presStyleCnt="0"/>
      <dgm:spPr/>
    </dgm:pt>
  </dgm:ptLst>
  <dgm:cxnLst>
    <dgm:cxn modelId="{B8223C54-22E8-4C1D-A924-B61FC2F33368}" type="presOf" srcId="{46E701DA-DB65-4789-9015-D9DFA44EC57E}" destId="{C4D01A3C-2B64-49AE-8D74-D5BE826A53B3}" srcOrd="0" destOrd="0" presId="urn:microsoft.com/office/officeart/2005/8/layout/orgChart1"/>
    <dgm:cxn modelId="{72C10923-F4C6-4875-B039-AEB5717EA4D0}" srcId="{46E701DA-DB65-4789-9015-D9DFA44EC57E}" destId="{66E4D71F-8A9F-4E27-9BE6-24216A471906}" srcOrd="0" destOrd="0" parTransId="{882304A0-86FA-4044-8342-F4E2283F9A28}" sibTransId="{B21DA4C5-C155-4E26-8142-E4235933122F}"/>
    <dgm:cxn modelId="{C82AF332-CB97-4318-8965-58C2D6625D5D}" type="presOf" srcId="{66E4D71F-8A9F-4E27-9BE6-24216A471906}" destId="{E201F36E-D5DF-441D-85F6-17ADCA530A8E}" srcOrd="0" destOrd="0" presId="urn:microsoft.com/office/officeart/2005/8/layout/orgChart1"/>
    <dgm:cxn modelId="{89EFE83A-4CE7-48EB-B485-B401BE3A95E7}" type="presOf" srcId="{66E4D71F-8A9F-4E27-9BE6-24216A471906}" destId="{35BC1E77-B7FF-48A4-8870-80F7B5137BC2}" srcOrd="1" destOrd="0" presId="urn:microsoft.com/office/officeart/2005/8/layout/orgChart1"/>
    <dgm:cxn modelId="{544719EA-A57D-4743-9260-26149C87CDD2}" type="presParOf" srcId="{C4D01A3C-2B64-49AE-8D74-D5BE826A53B3}" destId="{D8EB72BE-2D68-4765-9359-425CDCF87577}" srcOrd="0" destOrd="0" presId="urn:microsoft.com/office/officeart/2005/8/layout/orgChart1"/>
    <dgm:cxn modelId="{E7C585BA-28DB-4B03-BA0C-E983F5165DF4}" type="presParOf" srcId="{D8EB72BE-2D68-4765-9359-425CDCF87577}" destId="{4C87371E-2144-4625-BE4B-5363F2227CB7}" srcOrd="0" destOrd="0" presId="urn:microsoft.com/office/officeart/2005/8/layout/orgChart1"/>
    <dgm:cxn modelId="{D569E07A-115B-4968-AD9D-655DCCF8E73E}" type="presParOf" srcId="{4C87371E-2144-4625-BE4B-5363F2227CB7}" destId="{E201F36E-D5DF-441D-85F6-17ADCA530A8E}" srcOrd="0" destOrd="0" presId="urn:microsoft.com/office/officeart/2005/8/layout/orgChart1"/>
    <dgm:cxn modelId="{5A5BEA2B-4B5F-49F3-85E1-625412E23A35}" type="presParOf" srcId="{4C87371E-2144-4625-BE4B-5363F2227CB7}" destId="{35BC1E77-B7FF-48A4-8870-80F7B5137BC2}" srcOrd="1" destOrd="0" presId="urn:microsoft.com/office/officeart/2005/8/layout/orgChart1"/>
    <dgm:cxn modelId="{C415BC4A-C5CC-484C-A2CC-3338810C92BB}" type="presParOf" srcId="{D8EB72BE-2D68-4765-9359-425CDCF87577}" destId="{2C4769A3-F4A0-417C-B8EA-EAC158CF8E3D}" srcOrd="1" destOrd="0" presId="urn:microsoft.com/office/officeart/2005/8/layout/orgChart1"/>
    <dgm:cxn modelId="{3309C0D0-6B4B-41D4-A86C-90DC7D573312}" type="presParOf" srcId="{D8EB72BE-2D68-4765-9359-425CDCF87577}" destId="{7F728A50-34E8-418F-8F2F-727407FC8002}" srcOrd="2" destOrd="0" presId="urn:microsoft.com/office/officeart/2005/8/layout/orgChart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C125F95-CE17-455D-93A4-F730D504D1C1}" type="doc">
      <dgm:prSet loTypeId="urn:microsoft.com/office/officeart/2005/8/layout/venn1" loCatId="relationship" qsTypeId="urn:microsoft.com/office/officeart/2005/8/quickstyle/simple5" qsCatId="simple" csTypeId="urn:microsoft.com/office/officeart/2005/8/colors/colorful1" csCatId="colorful"/>
      <dgm:spPr/>
      <dgm:t>
        <a:bodyPr/>
        <a:lstStyle/>
        <a:p>
          <a:endParaRPr lang="en-US"/>
        </a:p>
      </dgm:t>
    </dgm:pt>
    <dgm:pt modelId="{797BB942-9240-4F04-8614-72B70538E8EF}">
      <dgm:prSet/>
      <dgm:spPr/>
      <dgm:t>
        <a:bodyPr/>
        <a:lstStyle/>
        <a:p>
          <a:pPr rtl="0"/>
          <a:r>
            <a:rPr lang="en-US" dirty="0" smtClean="0"/>
            <a:t>A </a:t>
          </a:r>
          <a:r>
            <a:rPr lang="en-US" b="1" i="1" dirty="0" smtClean="0"/>
            <a:t>state</a:t>
          </a:r>
          <a:r>
            <a:rPr lang="en-US" dirty="0" smtClean="0"/>
            <a:t>, in contrast, seeks to promote a sense of nationhood that coincides with its own borders.</a:t>
          </a:r>
          <a:endParaRPr lang="en-US" dirty="0"/>
        </a:p>
      </dgm:t>
    </dgm:pt>
    <dgm:pt modelId="{FD31A709-A445-4B2D-ACE3-40DB34C52BE3}" type="parTrans" cxnId="{4A813928-7FE4-4E1B-ADB4-E93AB2956807}">
      <dgm:prSet/>
      <dgm:spPr/>
      <dgm:t>
        <a:bodyPr/>
        <a:lstStyle/>
        <a:p>
          <a:endParaRPr lang="en-US"/>
        </a:p>
      </dgm:t>
    </dgm:pt>
    <dgm:pt modelId="{D6E8BBB4-16F9-462D-8015-B1E6C59B8C9C}" type="sibTrans" cxnId="{4A813928-7FE4-4E1B-ADB4-E93AB2956807}">
      <dgm:prSet/>
      <dgm:spPr/>
      <dgm:t>
        <a:bodyPr/>
        <a:lstStyle/>
        <a:p>
          <a:endParaRPr lang="en-US"/>
        </a:p>
      </dgm:t>
    </dgm:pt>
    <dgm:pt modelId="{761ECF5D-78EF-4F2D-82A7-E2678B3805E2}" type="pres">
      <dgm:prSet presAssocID="{8C125F95-CE17-455D-93A4-F730D504D1C1}" presName="compositeShape" presStyleCnt="0">
        <dgm:presLayoutVars>
          <dgm:chMax val="7"/>
          <dgm:dir/>
          <dgm:resizeHandles val="exact"/>
        </dgm:presLayoutVars>
      </dgm:prSet>
      <dgm:spPr/>
      <dgm:t>
        <a:bodyPr/>
        <a:lstStyle/>
        <a:p>
          <a:endParaRPr lang="en-US"/>
        </a:p>
      </dgm:t>
    </dgm:pt>
    <dgm:pt modelId="{F954A1AA-9DCD-48A7-BF69-8B0C85A975AC}" type="pres">
      <dgm:prSet presAssocID="{797BB942-9240-4F04-8614-72B70538E8EF}" presName="circ1TxSh" presStyleLbl="vennNode1" presStyleIdx="0" presStyleCnt="1"/>
      <dgm:spPr/>
      <dgm:t>
        <a:bodyPr/>
        <a:lstStyle/>
        <a:p>
          <a:endParaRPr lang="en-US"/>
        </a:p>
      </dgm:t>
    </dgm:pt>
  </dgm:ptLst>
  <dgm:cxnLst>
    <dgm:cxn modelId="{4A813928-7FE4-4E1B-ADB4-E93AB2956807}" srcId="{8C125F95-CE17-455D-93A4-F730D504D1C1}" destId="{797BB942-9240-4F04-8614-72B70538E8EF}" srcOrd="0" destOrd="0" parTransId="{FD31A709-A445-4B2D-ACE3-40DB34C52BE3}" sibTransId="{D6E8BBB4-16F9-462D-8015-B1E6C59B8C9C}"/>
    <dgm:cxn modelId="{F4EF5707-BA47-4E24-AE03-719CBA85ECFD}" type="presOf" srcId="{797BB942-9240-4F04-8614-72B70538E8EF}" destId="{F954A1AA-9DCD-48A7-BF69-8B0C85A975AC}" srcOrd="0" destOrd="0" presId="urn:microsoft.com/office/officeart/2005/8/layout/venn1"/>
    <dgm:cxn modelId="{D32D6C32-DDF7-4174-8E92-F6FABCDFD69B}" type="presOf" srcId="{8C125F95-CE17-455D-93A4-F730D504D1C1}" destId="{761ECF5D-78EF-4F2D-82A7-E2678B3805E2}" srcOrd="0" destOrd="0" presId="urn:microsoft.com/office/officeart/2005/8/layout/venn1"/>
    <dgm:cxn modelId="{94B666CD-F9F7-4804-B0FF-CD1712999981}" type="presParOf" srcId="{761ECF5D-78EF-4F2D-82A7-E2678B3805E2}" destId="{F954A1AA-9DCD-48A7-BF69-8B0C85A975AC}" srcOrd="0" destOrd="0" presId="urn:microsoft.com/office/officeart/2005/8/layout/venn1"/>
  </dgm:cxnLst>
  <dgm:bg/>
  <dgm:whole/>
  <dgm:extLst>
    <a:ext uri="http://schemas.microsoft.com/office/drawing/2008/diagram">
      <dsp:dataModelExt xmlns:dsp="http://schemas.microsoft.com/office/drawing/2008/diagram" relId="rId28"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BB92188-83FB-4393-A2F9-2AC78F6D186B}" type="doc">
      <dgm:prSet loTypeId="urn:microsoft.com/office/officeart/2005/8/layout/vList2" loCatId="list" qsTypeId="urn:microsoft.com/office/officeart/2005/8/quickstyle/simple5" qsCatId="simple" csTypeId="urn:microsoft.com/office/officeart/2005/8/colors/colorful3" csCatId="colorful"/>
      <dgm:spPr/>
      <dgm:t>
        <a:bodyPr/>
        <a:lstStyle/>
        <a:p>
          <a:endParaRPr lang="en-US"/>
        </a:p>
      </dgm:t>
    </dgm:pt>
    <dgm:pt modelId="{C6C5F46A-0B47-46F9-B43B-0438B8BEF749}">
      <dgm:prSet/>
      <dgm:spPr/>
      <dgm:t>
        <a:bodyPr/>
        <a:lstStyle/>
        <a:p>
          <a:pPr algn="ctr" rtl="0"/>
          <a:r>
            <a:rPr lang="en-US" dirty="0" smtClean="0"/>
            <a:t>To help people within the borders relate to the dominant national ideal, </a:t>
          </a:r>
          <a:r>
            <a:rPr lang="en-US" b="1" i="1" dirty="0" smtClean="0"/>
            <a:t>states</a:t>
          </a:r>
          <a:r>
            <a:rPr lang="en-US" dirty="0" smtClean="0"/>
            <a:t> provide security, infrastructure, and goods and services for their citizens.</a:t>
          </a:r>
          <a:endParaRPr lang="en-US" dirty="0"/>
        </a:p>
      </dgm:t>
    </dgm:pt>
    <dgm:pt modelId="{FA9B5ABC-A250-42E6-AD88-66F894CCC6C3}" type="parTrans" cxnId="{423444EC-A8DC-496D-8E9E-481CF57E3FA5}">
      <dgm:prSet/>
      <dgm:spPr/>
      <dgm:t>
        <a:bodyPr/>
        <a:lstStyle/>
        <a:p>
          <a:endParaRPr lang="en-US"/>
        </a:p>
      </dgm:t>
    </dgm:pt>
    <dgm:pt modelId="{5EC79F52-26EB-43C6-B1A2-58D44DDF363C}" type="sibTrans" cxnId="{423444EC-A8DC-496D-8E9E-481CF57E3FA5}">
      <dgm:prSet/>
      <dgm:spPr/>
      <dgm:t>
        <a:bodyPr/>
        <a:lstStyle/>
        <a:p>
          <a:endParaRPr lang="en-US"/>
        </a:p>
      </dgm:t>
    </dgm:pt>
    <dgm:pt modelId="{CA1D4A49-324E-4154-8F85-AAAB1F36A1A6}" type="pres">
      <dgm:prSet presAssocID="{EBB92188-83FB-4393-A2F9-2AC78F6D186B}" presName="linear" presStyleCnt="0">
        <dgm:presLayoutVars>
          <dgm:animLvl val="lvl"/>
          <dgm:resizeHandles val="exact"/>
        </dgm:presLayoutVars>
      </dgm:prSet>
      <dgm:spPr/>
      <dgm:t>
        <a:bodyPr/>
        <a:lstStyle/>
        <a:p>
          <a:endParaRPr lang="en-US"/>
        </a:p>
      </dgm:t>
    </dgm:pt>
    <dgm:pt modelId="{BCB99810-3B65-4EE7-9372-9C0F7E33C12A}" type="pres">
      <dgm:prSet presAssocID="{C6C5F46A-0B47-46F9-B43B-0438B8BEF749}" presName="parentText" presStyleLbl="node1" presStyleIdx="0" presStyleCnt="1" custLinFactNeighborX="146" custLinFactNeighborY="97106">
        <dgm:presLayoutVars>
          <dgm:chMax val="0"/>
          <dgm:bulletEnabled val="1"/>
        </dgm:presLayoutVars>
      </dgm:prSet>
      <dgm:spPr/>
      <dgm:t>
        <a:bodyPr/>
        <a:lstStyle/>
        <a:p>
          <a:endParaRPr lang="en-US"/>
        </a:p>
      </dgm:t>
    </dgm:pt>
  </dgm:ptLst>
  <dgm:cxnLst>
    <dgm:cxn modelId="{9A1FB067-ADF1-47F5-913C-8514A8CE94D4}" type="presOf" srcId="{C6C5F46A-0B47-46F9-B43B-0438B8BEF749}" destId="{BCB99810-3B65-4EE7-9372-9C0F7E33C12A}" srcOrd="0" destOrd="0" presId="urn:microsoft.com/office/officeart/2005/8/layout/vList2"/>
    <dgm:cxn modelId="{40E082D9-A788-47FE-B6EC-87C26C7982E0}" type="presOf" srcId="{EBB92188-83FB-4393-A2F9-2AC78F6D186B}" destId="{CA1D4A49-324E-4154-8F85-AAAB1F36A1A6}" srcOrd="0" destOrd="0" presId="urn:microsoft.com/office/officeart/2005/8/layout/vList2"/>
    <dgm:cxn modelId="{423444EC-A8DC-496D-8E9E-481CF57E3FA5}" srcId="{EBB92188-83FB-4393-A2F9-2AC78F6D186B}" destId="{C6C5F46A-0B47-46F9-B43B-0438B8BEF749}" srcOrd="0" destOrd="0" parTransId="{FA9B5ABC-A250-42E6-AD88-66F894CCC6C3}" sibTransId="{5EC79F52-26EB-43C6-B1A2-58D44DDF363C}"/>
    <dgm:cxn modelId="{C0E2E9BD-88CF-454D-B34B-35CF8D85DF0E}" type="presParOf" srcId="{CA1D4A49-324E-4154-8F85-AAAB1F36A1A6}" destId="{BCB99810-3B65-4EE7-9372-9C0F7E33C12A}" srcOrd="0" destOrd="0" presId="urn:microsoft.com/office/officeart/2005/8/layout/vList2"/>
  </dgm:cxnLst>
  <dgm:bg/>
  <dgm:whole>
    <a:ln>
      <a:noFill/>
    </a:ln>
  </dgm:whole>
  <dgm:extLst>
    <a:ext uri="http://schemas.microsoft.com/office/drawing/2008/diagram">
      <dsp:dataModelExt xmlns:dsp="http://schemas.microsoft.com/office/drawing/2008/diagram" relId="rId3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BF090B-A651-4B1B-B77C-31967B936AE6}" type="doc">
      <dgm:prSet loTypeId="urn:microsoft.com/office/officeart/2008/layout/HalfCircleOrganizationChart" loCatId="hierarchy" qsTypeId="urn:microsoft.com/office/officeart/2005/8/quickstyle/simple5" qsCatId="simple" csTypeId="urn:microsoft.com/office/officeart/2005/8/colors/colorful1" csCatId="colorful"/>
      <dgm:spPr/>
      <dgm:t>
        <a:bodyPr/>
        <a:lstStyle/>
        <a:p>
          <a:endParaRPr lang="en-US"/>
        </a:p>
      </dgm:t>
    </dgm:pt>
    <dgm:pt modelId="{DA95E58C-4BB5-49F5-B47A-030E664E73BC}">
      <dgm:prSet/>
      <dgm:spPr/>
      <dgm:t>
        <a:bodyPr/>
        <a:lstStyle/>
        <a:p>
          <a:pPr rtl="0"/>
          <a:r>
            <a:rPr lang="en-US" b="1" i="1" dirty="0" smtClean="0">
              <a:ln>
                <a:noFill/>
              </a:ln>
              <a:effectLst>
                <a:innerShdw blurRad="114300">
                  <a:prstClr val="black"/>
                </a:innerShdw>
              </a:effectLst>
            </a:rPr>
            <a:t>Multinational States</a:t>
          </a:r>
          <a:endParaRPr lang="en-US" b="1" i="1" dirty="0">
            <a:ln>
              <a:noFill/>
            </a:ln>
            <a:effectLst>
              <a:innerShdw blurRad="114300">
                <a:prstClr val="black"/>
              </a:innerShdw>
            </a:effectLst>
          </a:endParaRPr>
        </a:p>
      </dgm:t>
    </dgm:pt>
    <dgm:pt modelId="{178A700E-D7DC-4009-987E-66DA256A308F}" type="parTrans" cxnId="{BF859883-82ED-4790-8A7C-1A96F89FE6E8}">
      <dgm:prSet/>
      <dgm:spPr/>
      <dgm:t>
        <a:bodyPr/>
        <a:lstStyle/>
        <a:p>
          <a:endParaRPr lang="en-US">
            <a:ln>
              <a:noFill/>
            </a:ln>
            <a:effectLst>
              <a:innerShdw blurRad="114300">
                <a:prstClr val="black"/>
              </a:innerShdw>
            </a:effectLst>
          </a:endParaRPr>
        </a:p>
      </dgm:t>
    </dgm:pt>
    <dgm:pt modelId="{2C0CA99B-7E42-4EED-A4C4-2EC54EBC10C4}" type="sibTrans" cxnId="{BF859883-82ED-4790-8A7C-1A96F89FE6E8}">
      <dgm:prSet/>
      <dgm:spPr/>
      <dgm:t>
        <a:bodyPr/>
        <a:lstStyle/>
        <a:p>
          <a:endParaRPr lang="en-US">
            <a:ln>
              <a:noFill/>
            </a:ln>
            <a:effectLst>
              <a:innerShdw blurRad="114300">
                <a:prstClr val="black"/>
              </a:innerShdw>
            </a:effectLst>
          </a:endParaRPr>
        </a:p>
      </dgm:t>
    </dgm:pt>
    <dgm:pt modelId="{0833AD1B-912E-495A-91AD-2C54E2525D9B}">
      <dgm:prSet/>
      <dgm:spPr/>
      <dgm:t>
        <a:bodyPr/>
        <a:lstStyle/>
        <a:p>
          <a:pPr rtl="0"/>
          <a:r>
            <a:rPr lang="en-US" dirty="0" smtClean="0">
              <a:ln>
                <a:noFill/>
              </a:ln>
              <a:effectLst>
                <a:innerShdw blurRad="114300">
                  <a:prstClr val="black"/>
                </a:innerShdw>
              </a:effectLst>
            </a:rPr>
            <a:t>Nearly every state in the world is a multinational state, a state with more than one nation inside its borders.</a:t>
          </a:r>
          <a:endParaRPr lang="en-US" dirty="0">
            <a:ln>
              <a:noFill/>
            </a:ln>
            <a:effectLst>
              <a:innerShdw blurRad="114300">
                <a:prstClr val="black"/>
              </a:innerShdw>
            </a:effectLst>
          </a:endParaRPr>
        </a:p>
      </dgm:t>
    </dgm:pt>
    <dgm:pt modelId="{546D6426-D558-4611-AD7B-295F5B4AE329}" type="parTrans" cxnId="{C9FCB58F-D184-4E1E-94FD-3E8C7D23F0BD}">
      <dgm:prSet/>
      <dgm:spPr/>
      <dgm:t>
        <a:bodyPr/>
        <a:lstStyle/>
        <a:p>
          <a:endParaRPr lang="en-US">
            <a:ln>
              <a:noFill/>
            </a:ln>
            <a:effectLst>
              <a:innerShdw blurRad="114300">
                <a:prstClr val="black"/>
              </a:innerShdw>
            </a:effectLst>
          </a:endParaRPr>
        </a:p>
      </dgm:t>
    </dgm:pt>
    <dgm:pt modelId="{AB94378A-CE0A-4C4C-8582-43DE19573803}" type="sibTrans" cxnId="{C9FCB58F-D184-4E1E-94FD-3E8C7D23F0BD}">
      <dgm:prSet/>
      <dgm:spPr/>
      <dgm:t>
        <a:bodyPr/>
        <a:lstStyle/>
        <a:p>
          <a:endParaRPr lang="en-US">
            <a:ln>
              <a:noFill/>
            </a:ln>
            <a:effectLst>
              <a:innerShdw blurRad="114300">
                <a:prstClr val="black"/>
              </a:innerShdw>
            </a:effectLst>
          </a:endParaRPr>
        </a:p>
      </dgm:t>
    </dgm:pt>
    <dgm:pt modelId="{7B648565-61D8-42B8-90D2-41A503FD19F5}">
      <dgm:prSet/>
      <dgm:spPr/>
      <dgm:t>
        <a:bodyPr/>
        <a:lstStyle/>
        <a:p>
          <a:pPr rtl="0"/>
          <a:r>
            <a:rPr lang="en-US" smtClean="0">
              <a:ln>
                <a:noFill/>
              </a:ln>
              <a:effectLst>
                <a:innerShdw blurRad="114300">
                  <a:prstClr val="black"/>
                </a:innerShdw>
              </a:effectLst>
            </a:rPr>
            <a:t>Multi-ethnic states are another variation on the multinational state concept.</a:t>
          </a:r>
          <a:endParaRPr lang="en-US">
            <a:ln>
              <a:noFill/>
            </a:ln>
            <a:effectLst>
              <a:innerShdw blurRad="114300">
                <a:prstClr val="black"/>
              </a:innerShdw>
            </a:effectLst>
          </a:endParaRPr>
        </a:p>
      </dgm:t>
    </dgm:pt>
    <dgm:pt modelId="{3B7FA948-E1D1-465B-8BB6-1DA938F95F24}" type="parTrans" cxnId="{06A07E56-941C-4501-B90D-6ADA811EE5B0}">
      <dgm:prSet/>
      <dgm:spPr/>
      <dgm:t>
        <a:bodyPr/>
        <a:lstStyle/>
        <a:p>
          <a:endParaRPr lang="en-US">
            <a:ln>
              <a:noFill/>
            </a:ln>
            <a:effectLst>
              <a:innerShdw blurRad="114300">
                <a:prstClr val="black"/>
              </a:innerShdw>
            </a:effectLst>
          </a:endParaRPr>
        </a:p>
      </dgm:t>
    </dgm:pt>
    <dgm:pt modelId="{B030CBC0-2832-41E5-8F4E-37C64B6C63DD}" type="sibTrans" cxnId="{06A07E56-941C-4501-B90D-6ADA811EE5B0}">
      <dgm:prSet/>
      <dgm:spPr/>
      <dgm:t>
        <a:bodyPr/>
        <a:lstStyle/>
        <a:p>
          <a:endParaRPr lang="en-US">
            <a:ln>
              <a:noFill/>
            </a:ln>
            <a:effectLst>
              <a:innerShdw blurRad="114300">
                <a:prstClr val="black"/>
              </a:innerShdw>
            </a:effectLst>
          </a:endParaRPr>
        </a:p>
      </dgm:t>
    </dgm:pt>
    <dgm:pt modelId="{C8A44C68-2DA9-45AC-AFBF-A3C1136C8D81}">
      <dgm:prSet/>
      <dgm:spPr/>
      <dgm:t>
        <a:bodyPr/>
        <a:lstStyle/>
        <a:p>
          <a:pPr rtl="0"/>
          <a:r>
            <a:rPr lang="en-US" b="1" i="1" dirty="0" smtClean="0">
              <a:ln>
                <a:noFill/>
              </a:ln>
              <a:effectLst>
                <a:innerShdw blurRad="114300">
                  <a:prstClr val="black"/>
                </a:innerShdw>
              </a:effectLst>
            </a:rPr>
            <a:t>Multistate Nations</a:t>
          </a:r>
          <a:endParaRPr lang="en-US" b="1" i="1" dirty="0">
            <a:ln>
              <a:noFill/>
            </a:ln>
            <a:effectLst>
              <a:innerShdw blurRad="114300">
                <a:prstClr val="black"/>
              </a:innerShdw>
            </a:effectLst>
          </a:endParaRPr>
        </a:p>
      </dgm:t>
    </dgm:pt>
    <dgm:pt modelId="{F52870D1-23C4-4B83-BF94-709818521413}" type="parTrans" cxnId="{34DB4F53-3BE9-4F6E-A47B-46C691928D6C}">
      <dgm:prSet/>
      <dgm:spPr/>
      <dgm:t>
        <a:bodyPr/>
        <a:lstStyle/>
        <a:p>
          <a:endParaRPr lang="en-US">
            <a:ln>
              <a:noFill/>
            </a:ln>
            <a:effectLst>
              <a:innerShdw blurRad="114300">
                <a:prstClr val="black"/>
              </a:innerShdw>
            </a:effectLst>
          </a:endParaRPr>
        </a:p>
      </dgm:t>
    </dgm:pt>
    <dgm:pt modelId="{FA7240CE-1F46-41EE-9550-C77930939889}" type="sibTrans" cxnId="{34DB4F53-3BE9-4F6E-A47B-46C691928D6C}">
      <dgm:prSet/>
      <dgm:spPr/>
      <dgm:t>
        <a:bodyPr/>
        <a:lstStyle/>
        <a:p>
          <a:endParaRPr lang="en-US">
            <a:ln>
              <a:noFill/>
            </a:ln>
            <a:effectLst>
              <a:innerShdw blurRad="114300">
                <a:prstClr val="black"/>
              </a:innerShdw>
            </a:effectLst>
          </a:endParaRPr>
        </a:p>
      </dgm:t>
    </dgm:pt>
    <dgm:pt modelId="{1D5E7B71-BE55-4D47-A728-3FE39937AC5A}">
      <dgm:prSet/>
      <dgm:spPr/>
      <dgm:t>
        <a:bodyPr/>
        <a:lstStyle/>
        <a:p>
          <a:pPr rtl="0"/>
          <a:r>
            <a:rPr lang="en-US" dirty="0" smtClean="0">
              <a:ln>
                <a:noFill/>
              </a:ln>
              <a:effectLst>
                <a:innerShdw blurRad="114300">
                  <a:prstClr val="black"/>
                </a:innerShdw>
              </a:effectLst>
            </a:rPr>
            <a:t>When a nation stretches across borders and across states, the nation is called a multistate nation.</a:t>
          </a:r>
          <a:endParaRPr lang="en-US" dirty="0">
            <a:ln>
              <a:noFill/>
            </a:ln>
            <a:effectLst>
              <a:innerShdw blurRad="114300">
                <a:prstClr val="black"/>
              </a:innerShdw>
            </a:effectLst>
          </a:endParaRPr>
        </a:p>
      </dgm:t>
    </dgm:pt>
    <dgm:pt modelId="{96AEFEDC-D409-4260-8C82-3400322610D1}" type="parTrans" cxnId="{E3E3E76D-545B-4479-AAA3-E28CF9B36320}">
      <dgm:prSet/>
      <dgm:spPr/>
      <dgm:t>
        <a:bodyPr/>
        <a:lstStyle/>
        <a:p>
          <a:endParaRPr lang="en-US">
            <a:ln>
              <a:noFill/>
            </a:ln>
            <a:effectLst>
              <a:innerShdw blurRad="114300">
                <a:prstClr val="black"/>
              </a:innerShdw>
            </a:effectLst>
          </a:endParaRPr>
        </a:p>
      </dgm:t>
    </dgm:pt>
    <dgm:pt modelId="{7FD0F538-BDFA-42B1-AB65-1EA2A0B4090A}" type="sibTrans" cxnId="{E3E3E76D-545B-4479-AAA3-E28CF9B36320}">
      <dgm:prSet/>
      <dgm:spPr/>
      <dgm:t>
        <a:bodyPr/>
        <a:lstStyle/>
        <a:p>
          <a:endParaRPr lang="en-US">
            <a:ln>
              <a:noFill/>
            </a:ln>
            <a:effectLst>
              <a:innerShdw blurRad="114300">
                <a:prstClr val="black"/>
              </a:innerShdw>
            </a:effectLst>
          </a:endParaRPr>
        </a:p>
      </dgm:t>
    </dgm:pt>
    <dgm:pt modelId="{6FF6CDC0-EA57-434B-A37C-992E31F6283C}">
      <dgm:prSet/>
      <dgm:spPr/>
      <dgm:t>
        <a:bodyPr/>
        <a:lstStyle/>
        <a:p>
          <a:pPr rtl="0"/>
          <a:r>
            <a:rPr lang="en-US" b="1" dirty="0" smtClean="0">
              <a:ln>
                <a:noFill/>
              </a:ln>
              <a:effectLst/>
            </a:rPr>
            <a:t>When multiple nations or states attach claims to the same piece of territory, the potential for conflict is significant.</a:t>
          </a:r>
          <a:endParaRPr lang="en-US" b="1" dirty="0">
            <a:ln>
              <a:noFill/>
            </a:ln>
            <a:effectLst/>
          </a:endParaRPr>
        </a:p>
      </dgm:t>
    </dgm:pt>
    <dgm:pt modelId="{B0614C37-BF83-4D4F-AB9E-8B6F0E3B7921}" type="parTrans" cxnId="{729B5921-8B3B-44D5-B5BD-3D53A3CBEF93}">
      <dgm:prSet/>
      <dgm:spPr/>
      <dgm:t>
        <a:bodyPr/>
        <a:lstStyle/>
        <a:p>
          <a:endParaRPr lang="en-US">
            <a:ln>
              <a:noFill/>
            </a:ln>
            <a:effectLst>
              <a:innerShdw blurRad="114300">
                <a:prstClr val="black"/>
              </a:innerShdw>
            </a:effectLst>
          </a:endParaRPr>
        </a:p>
      </dgm:t>
    </dgm:pt>
    <dgm:pt modelId="{DB612631-A2B5-4867-A64B-BE1A7863A27E}" type="sibTrans" cxnId="{729B5921-8B3B-44D5-B5BD-3D53A3CBEF93}">
      <dgm:prSet/>
      <dgm:spPr/>
      <dgm:t>
        <a:bodyPr/>
        <a:lstStyle/>
        <a:p>
          <a:endParaRPr lang="en-US">
            <a:ln>
              <a:noFill/>
            </a:ln>
            <a:effectLst>
              <a:innerShdw blurRad="114300">
                <a:prstClr val="black"/>
              </a:innerShdw>
            </a:effectLst>
          </a:endParaRPr>
        </a:p>
      </dgm:t>
    </dgm:pt>
    <dgm:pt modelId="{219C1067-BDA3-44B9-A9F0-6DD94F77B138}" type="pres">
      <dgm:prSet presAssocID="{0FBF090B-A651-4B1B-B77C-31967B936AE6}" presName="Name0" presStyleCnt="0">
        <dgm:presLayoutVars>
          <dgm:orgChart val="1"/>
          <dgm:chPref val="1"/>
          <dgm:dir/>
          <dgm:animOne val="branch"/>
          <dgm:animLvl val="lvl"/>
          <dgm:resizeHandles/>
        </dgm:presLayoutVars>
      </dgm:prSet>
      <dgm:spPr/>
      <dgm:t>
        <a:bodyPr/>
        <a:lstStyle/>
        <a:p>
          <a:endParaRPr lang="en-US"/>
        </a:p>
      </dgm:t>
    </dgm:pt>
    <dgm:pt modelId="{0EE36E48-AE94-4F0C-A00E-9F7AE5B62681}" type="pres">
      <dgm:prSet presAssocID="{DA95E58C-4BB5-49F5-B47A-030E664E73BC}" presName="hierRoot1" presStyleCnt="0">
        <dgm:presLayoutVars>
          <dgm:hierBranch val="init"/>
        </dgm:presLayoutVars>
      </dgm:prSet>
      <dgm:spPr/>
      <dgm:t>
        <a:bodyPr/>
        <a:lstStyle/>
        <a:p>
          <a:endParaRPr lang="en-US"/>
        </a:p>
      </dgm:t>
    </dgm:pt>
    <dgm:pt modelId="{8042391E-78FD-4C03-8C36-2D09F33862BC}" type="pres">
      <dgm:prSet presAssocID="{DA95E58C-4BB5-49F5-B47A-030E664E73BC}" presName="rootComposite1" presStyleCnt="0"/>
      <dgm:spPr/>
      <dgm:t>
        <a:bodyPr/>
        <a:lstStyle/>
        <a:p>
          <a:endParaRPr lang="en-US"/>
        </a:p>
      </dgm:t>
    </dgm:pt>
    <dgm:pt modelId="{12D2712A-AC4D-4965-8495-15F8BCCCBEAD}" type="pres">
      <dgm:prSet presAssocID="{DA95E58C-4BB5-49F5-B47A-030E664E73BC}" presName="rootText1" presStyleLbl="alignAcc1" presStyleIdx="0" presStyleCnt="0">
        <dgm:presLayoutVars>
          <dgm:chPref val="3"/>
        </dgm:presLayoutVars>
      </dgm:prSet>
      <dgm:spPr/>
      <dgm:t>
        <a:bodyPr/>
        <a:lstStyle/>
        <a:p>
          <a:endParaRPr lang="en-US"/>
        </a:p>
      </dgm:t>
    </dgm:pt>
    <dgm:pt modelId="{82090F23-DA65-48E6-A223-E677ECC7A34D}" type="pres">
      <dgm:prSet presAssocID="{DA95E58C-4BB5-49F5-B47A-030E664E73BC}" presName="topArc1" presStyleLbl="parChTrans1D1" presStyleIdx="0" presStyleCnt="12"/>
      <dgm:spPr/>
      <dgm:t>
        <a:bodyPr/>
        <a:lstStyle/>
        <a:p>
          <a:endParaRPr lang="en-US"/>
        </a:p>
      </dgm:t>
    </dgm:pt>
    <dgm:pt modelId="{1F706765-127B-490A-8F7B-CAA6A89A437B}" type="pres">
      <dgm:prSet presAssocID="{DA95E58C-4BB5-49F5-B47A-030E664E73BC}" presName="bottomArc1" presStyleLbl="parChTrans1D1" presStyleIdx="1" presStyleCnt="12"/>
      <dgm:spPr/>
      <dgm:t>
        <a:bodyPr/>
        <a:lstStyle/>
        <a:p>
          <a:endParaRPr lang="en-US"/>
        </a:p>
      </dgm:t>
    </dgm:pt>
    <dgm:pt modelId="{33DB8489-20D4-491D-92CB-40CA63155DDA}" type="pres">
      <dgm:prSet presAssocID="{DA95E58C-4BB5-49F5-B47A-030E664E73BC}" presName="topConnNode1" presStyleLbl="node1" presStyleIdx="0" presStyleCnt="0"/>
      <dgm:spPr/>
      <dgm:t>
        <a:bodyPr/>
        <a:lstStyle/>
        <a:p>
          <a:endParaRPr lang="en-US"/>
        </a:p>
      </dgm:t>
    </dgm:pt>
    <dgm:pt modelId="{21B26B4F-FC5D-4A53-9A00-36A3BAD5953F}" type="pres">
      <dgm:prSet presAssocID="{DA95E58C-4BB5-49F5-B47A-030E664E73BC}" presName="hierChild2" presStyleCnt="0"/>
      <dgm:spPr/>
      <dgm:t>
        <a:bodyPr/>
        <a:lstStyle/>
        <a:p>
          <a:endParaRPr lang="en-US"/>
        </a:p>
      </dgm:t>
    </dgm:pt>
    <dgm:pt modelId="{3C27DBBC-56F1-45BA-A4D0-0EFD14028C92}" type="pres">
      <dgm:prSet presAssocID="{546D6426-D558-4611-AD7B-295F5B4AE329}" presName="Name28" presStyleLbl="parChTrans1D2" presStyleIdx="0" presStyleCnt="3"/>
      <dgm:spPr/>
      <dgm:t>
        <a:bodyPr/>
        <a:lstStyle/>
        <a:p>
          <a:endParaRPr lang="en-US"/>
        </a:p>
      </dgm:t>
    </dgm:pt>
    <dgm:pt modelId="{960A9DDA-B7AD-46B0-875D-55F5A51C3F58}" type="pres">
      <dgm:prSet presAssocID="{0833AD1B-912E-495A-91AD-2C54E2525D9B}" presName="hierRoot2" presStyleCnt="0">
        <dgm:presLayoutVars>
          <dgm:hierBranch val="init"/>
        </dgm:presLayoutVars>
      </dgm:prSet>
      <dgm:spPr/>
      <dgm:t>
        <a:bodyPr/>
        <a:lstStyle/>
        <a:p>
          <a:endParaRPr lang="en-US"/>
        </a:p>
      </dgm:t>
    </dgm:pt>
    <dgm:pt modelId="{8556C50E-1347-47A5-8B13-4409FBC620EE}" type="pres">
      <dgm:prSet presAssocID="{0833AD1B-912E-495A-91AD-2C54E2525D9B}" presName="rootComposite2" presStyleCnt="0"/>
      <dgm:spPr/>
      <dgm:t>
        <a:bodyPr/>
        <a:lstStyle/>
        <a:p>
          <a:endParaRPr lang="en-US"/>
        </a:p>
      </dgm:t>
    </dgm:pt>
    <dgm:pt modelId="{156DF651-04AB-4318-8187-6FBA62E04544}" type="pres">
      <dgm:prSet presAssocID="{0833AD1B-912E-495A-91AD-2C54E2525D9B}" presName="rootText2" presStyleLbl="alignAcc1" presStyleIdx="0" presStyleCnt="0">
        <dgm:presLayoutVars>
          <dgm:chPref val="3"/>
        </dgm:presLayoutVars>
      </dgm:prSet>
      <dgm:spPr/>
      <dgm:t>
        <a:bodyPr/>
        <a:lstStyle/>
        <a:p>
          <a:endParaRPr lang="en-US"/>
        </a:p>
      </dgm:t>
    </dgm:pt>
    <dgm:pt modelId="{B2CB2A1F-E002-4D79-9459-A19621447867}" type="pres">
      <dgm:prSet presAssocID="{0833AD1B-912E-495A-91AD-2C54E2525D9B}" presName="topArc2" presStyleLbl="parChTrans1D1" presStyleIdx="2" presStyleCnt="12"/>
      <dgm:spPr/>
      <dgm:t>
        <a:bodyPr/>
        <a:lstStyle/>
        <a:p>
          <a:endParaRPr lang="en-US"/>
        </a:p>
      </dgm:t>
    </dgm:pt>
    <dgm:pt modelId="{AAE0E75F-E925-4F0A-B168-67F056C1A52E}" type="pres">
      <dgm:prSet presAssocID="{0833AD1B-912E-495A-91AD-2C54E2525D9B}" presName="bottomArc2" presStyleLbl="parChTrans1D1" presStyleIdx="3" presStyleCnt="12"/>
      <dgm:spPr/>
      <dgm:t>
        <a:bodyPr/>
        <a:lstStyle/>
        <a:p>
          <a:endParaRPr lang="en-US"/>
        </a:p>
      </dgm:t>
    </dgm:pt>
    <dgm:pt modelId="{2144FD29-828B-4E1C-8FF9-4DE1D71CEF6B}" type="pres">
      <dgm:prSet presAssocID="{0833AD1B-912E-495A-91AD-2C54E2525D9B}" presName="topConnNode2" presStyleLbl="node2" presStyleIdx="0" presStyleCnt="0"/>
      <dgm:spPr/>
      <dgm:t>
        <a:bodyPr/>
        <a:lstStyle/>
        <a:p>
          <a:endParaRPr lang="en-US"/>
        </a:p>
      </dgm:t>
    </dgm:pt>
    <dgm:pt modelId="{350CA8EC-41A8-44A9-96F4-9B453356DE80}" type="pres">
      <dgm:prSet presAssocID="{0833AD1B-912E-495A-91AD-2C54E2525D9B}" presName="hierChild4" presStyleCnt="0"/>
      <dgm:spPr/>
      <dgm:t>
        <a:bodyPr/>
        <a:lstStyle/>
        <a:p>
          <a:endParaRPr lang="en-US"/>
        </a:p>
      </dgm:t>
    </dgm:pt>
    <dgm:pt modelId="{59FD3366-B037-4E90-9B3C-2F759FD939AF}" type="pres">
      <dgm:prSet presAssocID="{0833AD1B-912E-495A-91AD-2C54E2525D9B}" presName="hierChild5" presStyleCnt="0"/>
      <dgm:spPr/>
      <dgm:t>
        <a:bodyPr/>
        <a:lstStyle/>
        <a:p>
          <a:endParaRPr lang="en-US"/>
        </a:p>
      </dgm:t>
    </dgm:pt>
    <dgm:pt modelId="{E6540E7E-1EE8-41FD-91C8-99A1FD6BF93C}" type="pres">
      <dgm:prSet presAssocID="{3B7FA948-E1D1-465B-8BB6-1DA938F95F24}" presName="Name28" presStyleLbl="parChTrans1D2" presStyleIdx="1" presStyleCnt="3"/>
      <dgm:spPr/>
      <dgm:t>
        <a:bodyPr/>
        <a:lstStyle/>
        <a:p>
          <a:endParaRPr lang="en-US"/>
        </a:p>
      </dgm:t>
    </dgm:pt>
    <dgm:pt modelId="{137ACC04-24F5-4E87-AC00-CF80FC231C3D}" type="pres">
      <dgm:prSet presAssocID="{7B648565-61D8-42B8-90D2-41A503FD19F5}" presName="hierRoot2" presStyleCnt="0">
        <dgm:presLayoutVars>
          <dgm:hierBranch val="init"/>
        </dgm:presLayoutVars>
      </dgm:prSet>
      <dgm:spPr/>
      <dgm:t>
        <a:bodyPr/>
        <a:lstStyle/>
        <a:p>
          <a:endParaRPr lang="en-US"/>
        </a:p>
      </dgm:t>
    </dgm:pt>
    <dgm:pt modelId="{3B56E77F-4AC3-4C67-9AAC-6959361C14C9}" type="pres">
      <dgm:prSet presAssocID="{7B648565-61D8-42B8-90D2-41A503FD19F5}" presName="rootComposite2" presStyleCnt="0"/>
      <dgm:spPr/>
      <dgm:t>
        <a:bodyPr/>
        <a:lstStyle/>
        <a:p>
          <a:endParaRPr lang="en-US"/>
        </a:p>
      </dgm:t>
    </dgm:pt>
    <dgm:pt modelId="{F379006E-8848-4322-A53F-00EB41E7B5B1}" type="pres">
      <dgm:prSet presAssocID="{7B648565-61D8-42B8-90D2-41A503FD19F5}" presName="rootText2" presStyleLbl="alignAcc1" presStyleIdx="0" presStyleCnt="0">
        <dgm:presLayoutVars>
          <dgm:chPref val="3"/>
        </dgm:presLayoutVars>
      </dgm:prSet>
      <dgm:spPr/>
      <dgm:t>
        <a:bodyPr/>
        <a:lstStyle/>
        <a:p>
          <a:endParaRPr lang="en-US"/>
        </a:p>
      </dgm:t>
    </dgm:pt>
    <dgm:pt modelId="{19667CA9-718D-4A0E-8E21-565CA189CFF1}" type="pres">
      <dgm:prSet presAssocID="{7B648565-61D8-42B8-90D2-41A503FD19F5}" presName="topArc2" presStyleLbl="parChTrans1D1" presStyleIdx="4" presStyleCnt="12"/>
      <dgm:spPr/>
      <dgm:t>
        <a:bodyPr/>
        <a:lstStyle/>
        <a:p>
          <a:endParaRPr lang="en-US"/>
        </a:p>
      </dgm:t>
    </dgm:pt>
    <dgm:pt modelId="{5937F7B9-29FA-4684-9344-1F4A9C6AAAA0}" type="pres">
      <dgm:prSet presAssocID="{7B648565-61D8-42B8-90D2-41A503FD19F5}" presName="bottomArc2" presStyleLbl="parChTrans1D1" presStyleIdx="5" presStyleCnt="12"/>
      <dgm:spPr/>
      <dgm:t>
        <a:bodyPr/>
        <a:lstStyle/>
        <a:p>
          <a:endParaRPr lang="en-US"/>
        </a:p>
      </dgm:t>
    </dgm:pt>
    <dgm:pt modelId="{184B6007-9BEB-47E1-9673-51016DC71CC7}" type="pres">
      <dgm:prSet presAssocID="{7B648565-61D8-42B8-90D2-41A503FD19F5}" presName="topConnNode2" presStyleLbl="node2" presStyleIdx="0" presStyleCnt="0"/>
      <dgm:spPr/>
      <dgm:t>
        <a:bodyPr/>
        <a:lstStyle/>
        <a:p>
          <a:endParaRPr lang="en-US"/>
        </a:p>
      </dgm:t>
    </dgm:pt>
    <dgm:pt modelId="{572B01C7-9F17-4444-AE74-62765E00F0AA}" type="pres">
      <dgm:prSet presAssocID="{7B648565-61D8-42B8-90D2-41A503FD19F5}" presName="hierChild4" presStyleCnt="0"/>
      <dgm:spPr/>
      <dgm:t>
        <a:bodyPr/>
        <a:lstStyle/>
        <a:p>
          <a:endParaRPr lang="en-US"/>
        </a:p>
      </dgm:t>
    </dgm:pt>
    <dgm:pt modelId="{65B946DA-DC1D-4E6E-9BD4-727DA49DAFD0}" type="pres">
      <dgm:prSet presAssocID="{7B648565-61D8-42B8-90D2-41A503FD19F5}" presName="hierChild5" presStyleCnt="0"/>
      <dgm:spPr/>
      <dgm:t>
        <a:bodyPr/>
        <a:lstStyle/>
        <a:p>
          <a:endParaRPr lang="en-US"/>
        </a:p>
      </dgm:t>
    </dgm:pt>
    <dgm:pt modelId="{3BB24FEF-9FF4-4AE8-85FF-9E1C94BE64E1}" type="pres">
      <dgm:prSet presAssocID="{DA95E58C-4BB5-49F5-B47A-030E664E73BC}" presName="hierChild3" presStyleCnt="0"/>
      <dgm:spPr/>
      <dgm:t>
        <a:bodyPr/>
        <a:lstStyle/>
        <a:p>
          <a:endParaRPr lang="en-US"/>
        </a:p>
      </dgm:t>
    </dgm:pt>
    <dgm:pt modelId="{86A5DDE7-F9FD-4C14-9B1B-D14DDEEB91CC}" type="pres">
      <dgm:prSet presAssocID="{C8A44C68-2DA9-45AC-AFBF-A3C1136C8D81}" presName="hierRoot1" presStyleCnt="0">
        <dgm:presLayoutVars>
          <dgm:hierBranch val="init"/>
        </dgm:presLayoutVars>
      </dgm:prSet>
      <dgm:spPr/>
      <dgm:t>
        <a:bodyPr/>
        <a:lstStyle/>
        <a:p>
          <a:endParaRPr lang="en-US"/>
        </a:p>
      </dgm:t>
    </dgm:pt>
    <dgm:pt modelId="{13E7562F-1763-459F-AAD9-A5C7FF4C686B}" type="pres">
      <dgm:prSet presAssocID="{C8A44C68-2DA9-45AC-AFBF-A3C1136C8D81}" presName="rootComposite1" presStyleCnt="0"/>
      <dgm:spPr/>
      <dgm:t>
        <a:bodyPr/>
        <a:lstStyle/>
        <a:p>
          <a:endParaRPr lang="en-US"/>
        </a:p>
      </dgm:t>
    </dgm:pt>
    <dgm:pt modelId="{69E87981-29B7-4050-B660-C52458582DFB}" type="pres">
      <dgm:prSet presAssocID="{C8A44C68-2DA9-45AC-AFBF-A3C1136C8D81}" presName="rootText1" presStyleLbl="alignAcc1" presStyleIdx="0" presStyleCnt="0">
        <dgm:presLayoutVars>
          <dgm:chPref val="3"/>
        </dgm:presLayoutVars>
      </dgm:prSet>
      <dgm:spPr/>
      <dgm:t>
        <a:bodyPr/>
        <a:lstStyle/>
        <a:p>
          <a:endParaRPr lang="en-US"/>
        </a:p>
      </dgm:t>
    </dgm:pt>
    <dgm:pt modelId="{4509364F-293F-4B52-A569-5B6FE7D220A5}" type="pres">
      <dgm:prSet presAssocID="{C8A44C68-2DA9-45AC-AFBF-A3C1136C8D81}" presName="topArc1" presStyleLbl="parChTrans1D1" presStyleIdx="6" presStyleCnt="12"/>
      <dgm:spPr/>
      <dgm:t>
        <a:bodyPr/>
        <a:lstStyle/>
        <a:p>
          <a:endParaRPr lang="en-US"/>
        </a:p>
      </dgm:t>
    </dgm:pt>
    <dgm:pt modelId="{C8499ECF-2E3A-4C0B-B6ED-9DEB6C04D623}" type="pres">
      <dgm:prSet presAssocID="{C8A44C68-2DA9-45AC-AFBF-A3C1136C8D81}" presName="bottomArc1" presStyleLbl="parChTrans1D1" presStyleIdx="7" presStyleCnt="12"/>
      <dgm:spPr/>
      <dgm:t>
        <a:bodyPr/>
        <a:lstStyle/>
        <a:p>
          <a:endParaRPr lang="en-US"/>
        </a:p>
      </dgm:t>
    </dgm:pt>
    <dgm:pt modelId="{497ACFF9-905D-49C7-9012-44B7A6F5279F}" type="pres">
      <dgm:prSet presAssocID="{C8A44C68-2DA9-45AC-AFBF-A3C1136C8D81}" presName="topConnNode1" presStyleLbl="node1" presStyleIdx="0" presStyleCnt="0"/>
      <dgm:spPr/>
      <dgm:t>
        <a:bodyPr/>
        <a:lstStyle/>
        <a:p>
          <a:endParaRPr lang="en-US"/>
        </a:p>
      </dgm:t>
    </dgm:pt>
    <dgm:pt modelId="{3E7886B4-5989-4D94-95F3-B2CD91F8FD94}" type="pres">
      <dgm:prSet presAssocID="{C8A44C68-2DA9-45AC-AFBF-A3C1136C8D81}" presName="hierChild2" presStyleCnt="0"/>
      <dgm:spPr/>
      <dgm:t>
        <a:bodyPr/>
        <a:lstStyle/>
        <a:p>
          <a:endParaRPr lang="en-US"/>
        </a:p>
      </dgm:t>
    </dgm:pt>
    <dgm:pt modelId="{90C8151D-9C92-49C7-9EBE-BC3FEE9F4C8E}" type="pres">
      <dgm:prSet presAssocID="{96AEFEDC-D409-4260-8C82-3400322610D1}" presName="Name28" presStyleLbl="parChTrans1D2" presStyleIdx="2" presStyleCnt="3"/>
      <dgm:spPr/>
      <dgm:t>
        <a:bodyPr/>
        <a:lstStyle/>
        <a:p>
          <a:endParaRPr lang="en-US"/>
        </a:p>
      </dgm:t>
    </dgm:pt>
    <dgm:pt modelId="{C2BAC28F-F214-4C99-9B3F-C1ED8BB0FB3A}" type="pres">
      <dgm:prSet presAssocID="{1D5E7B71-BE55-4D47-A728-3FE39937AC5A}" presName="hierRoot2" presStyleCnt="0">
        <dgm:presLayoutVars>
          <dgm:hierBranch val="init"/>
        </dgm:presLayoutVars>
      </dgm:prSet>
      <dgm:spPr/>
      <dgm:t>
        <a:bodyPr/>
        <a:lstStyle/>
        <a:p>
          <a:endParaRPr lang="en-US"/>
        </a:p>
      </dgm:t>
    </dgm:pt>
    <dgm:pt modelId="{4ABCDD73-9DC7-4D4C-B1E0-E6B842FE87A7}" type="pres">
      <dgm:prSet presAssocID="{1D5E7B71-BE55-4D47-A728-3FE39937AC5A}" presName="rootComposite2" presStyleCnt="0"/>
      <dgm:spPr/>
      <dgm:t>
        <a:bodyPr/>
        <a:lstStyle/>
        <a:p>
          <a:endParaRPr lang="en-US"/>
        </a:p>
      </dgm:t>
    </dgm:pt>
    <dgm:pt modelId="{5D7D70FA-6218-4337-A019-277138E51CAC}" type="pres">
      <dgm:prSet presAssocID="{1D5E7B71-BE55-4D47-A728-3FE39937AC5A}" presName="rootText2" presStyleLbl="alignAcc1" presStyleIdx="0" presStyleCnt="0">
        <dgm:presLayoutVars>
          <dgm:chPref val="3"/>
        </dgm:presLayoutVars>
      </dgm:prSet>
      <dgm:spPr/>
      <dgm:t>
        <a:bodyPr/>
        <a:lstStyle/>
        <a:p>
          <a:endParaRPr lang="en-US"/>
        </a:p>
      </dgm:t>
    </dgm:pt>
    <dgm:pt modelId="{A8A6E52C-16F5-43E5-9649-949608BFB014}" type="pres">
      <dgm:prSet presAssocID="{1D5E7B71-BE55-4D47-A728-3FE39937AC5A}" presName="topArc2" presStyleLbl="parChTrans1D1" presStyleIdx="8" presStyleCnt="12"/>
      <dgm:spPr/>
      <dgm:t>
        <a:bodyPr/>
        <a:lstStyle/>
        <a:p>
          <a:endParaRPr lang="en-US"/>
        </a:p>
      </dgm:t>
    </dgm:pt>
    <dgm:pt modelId="{F4E7F49A-C576-47F7-B316-EB03012D367B}" type="pres">
      <dgm:prSet presAssocID="{1D5E7B71-BE55-4D47-A728-3FE39937AC5A}" presName="bottomArc2" presStyleLbl="parChTrans1D1" presStyleIdx="9" presStyleCnt="12"/>
      <dgm:spPr/>
      <dgm:t>
        <a:bodyPr/>
        <a:lstStyle/>
        <a:p>
          <a:endParaRPr lang="en-US"/>
        </a:p>
      </dgm:t>
    </dgm:pt>
    <dgm:pt modelId="{120E04D3-A3FD-4385-B686-60227BE87D5D}" type="pres">
      <dgm:prSet presAssocID="{1D5E7B71-BE55-4D47-A728-3FE39937AC5A}" presName="topConnNode2" presStyleLbl="node2" presStyleIdx="0" presStyleCnt="0"/>
      <dgm:spPr/>
      <dgm:t>
        <a:bodyPr/>
        <a:lstStyle/>
        <a:p>
          <a:endParaRPr lang="en-US"/>
        </a:p>
      </dgm:t>
    </dgm:pt>
    <dgm:pt modelId="{E74B6276-3386-4272-B20A-986DB593DCA4}" type="pres">
      <dgm:prSet presAssocID="{1D5E7B71-BE55-4D47-A728-3FE39937AC5A}" presName="hierChild4" presStyleCnt="0"/>
      <dgm:spPr/>
      <dgm:t>
        <a:bodyPr/>
        <a:lstStyle/>
        <a:p>
          <a:endParaRPr lang="en-US"/>
        </a:p>
      </dgm:t>
    </dgm:pt>
    <dgm:pt modelId="{751E7CB9-24D2-45AB-9C0A-1266E4C862F6}" type="pres">
      <dgm:prSet presAssocID="{1D5E7B71-BE55-4D47-A728-3FE39937AC5A}" presName="hierChild5" presStyleCnt="0"/>
      <dgm:spPr/>
      <dgm:t>
        <a:bodyPr/>
        <a:lstStyle/>
        <a:p>
          <a:endParaRPr lang="en-US"/>
        </a:p>
      </dgm:t>
    </dgm:pt>
    <dgm:pt modelId="{A27EEC52-8A35-4093-8843-BA2FCA2F4AE1}" type="pres">
      <dgm:prSet presAssocID="{C8A44C68-2DA9-45AC-AFBF-A3C1136C8D81}" presName="hierChild3" presStyleCnt="0"/>
      <dgm:spPr/>
      <dgm:t>
        <a:bodyPr/>
        <a:lstStyle/>
        <a:p>
          <a:endParaRPr lang="en-US"/>
        </a:p>
      </dgm:t>
    </dgm:pt>
    <dgm:pt modelId="{23DB0E04-4686-4201-9403-BD5437FF61E8}" type="pres">
      <dgm:prSet presAssocID="{6FF6CDC0-EA57-434B-A37C-992E31F6283C}" presName="hierRoot1" presStyleCnt="0">
        <dgm:presLayoutVars>
          <dgm:hierBranch val="init"/>
        </dgm:presLayoutVars>
      </dgm:prSet>
      <dgm:spPr/>
      <dgm:t>
        <a:bodyPr/>
        <a:lstStyle/>
        <a:p>
          <a:endParaRPr lang="en-US"/>
        </a:p>
      </dgm:t>
    </dgm:pt>
    <dgm:pt modelId="{4A9C396B-E062-4416-8AC6-3E929252CEF7}" type="pres">
      <dgm:prSet presAssocID="{6FF6CDC0-EA57-434B-A37C-992E31F6283C}" presName="rootComposite1" presStyleCnt="0"/>
      <dgm:spPr/>
      <dgm:t>
        <a:bodyPr/>
        <a:lstStyle/>
        <a:p>
          <a:endParaRPr lang="en-US"/>
        </a:p>
      </dgm:t>
    </dgm:pt>
    <dgm:pt modelId="{7FA894D9-097F-41DD-8048-EAC26B0BD311}" type="pres">
      <dgm:prSet presAssocID="{6FF6CDC0-EA57-434B-A37C-992E31F6283C}" presName="rootText1" presStyleLbl="alignAcc1" presStyleIdx="0" presStyleCnt="0" custLinFactY="12934" custLinFactNeighborX="-1807" custLinFactNeighborY="100000">
        <dgm:presLayoutVars>
          <dgm:chPref val="3"/>
        </dgm:presLayoutVars>
      </dgm:prSet>
      <dgm:spPr/>
      <dgm:t>
        <a:bodyPr/>
        <a:lstStyle/>
        <a:p>
          <a:endParaRPr lang="en-US"/>
        </a:p>
      </dgm:t>
    </dgm:pt>
    <dgm:pt modelId="{B9F163FA-0250-4FBC-8019-EAD227954C17}" type="pres">
      <dgm:prSet presAssocID="{6FF6CDC0-EA57-434B-A37C-992E31F6283C}" presName="topArc1" presStyleLbl="parChTrans1D1" presStyleIdx="10" presStyleCnt="12"/>
      <dgm:spPr/>
      <dgm:t>
        <a:bodyPr/>
        <a:lstStyle/>
        <a:p>
          <a:endParaRPr lang="en-US"/>
        </a:p>
      </dgm:t>
    </dgm:pt>
    <dgm:pt modelId="{EB2D26B6-0B7E-4917-9D5F-9916A0737D94}" type="pres">
      <dgm:prSet presAssocID="{6FF6CDC0-EA57-434B-A37C-992E31F6283C}" presName="bottomArc1" presStyleLbl="parChTrans1D1" presStyleIdx="11" presStyleCnt="12"/>
      <dgm:spPr/>
      <dgm:t>
        <a:bodyPr/>
        <a:lstStyle/>
        <a:p>
          <a:endParaRPr lang="en-US"/>
        </a:p>
      </dgm:t>
    </dgm:pt>
    <dgm:pt modelId="{A207BC5E-BC7E-472E-A9F5-1BCF9EFFCEA8}" type="pres">
      <dgm:prSet presAssocID="{6FF6CDC0-EA57-434B-A37C-992E31F6283C}" presName="topConnNode1" presStyleLbl="node1" presStyleIdx="0" presStyleCnt="0"/>
      <dgm:spPr/>
      <dgm:t>
        <a:bodyPr/>
        <a:lstStyle/>
        <a:p>
          <a:endParaRPr lang="en-US"/>
        </a:p>
      </dgm:t>
    </dgm:pt>
    <dgm:pt modelId="{878E2B08-B26D-418A-A500-C929B904324C}" type="pres">
      <dgm:prSet presAssocID="{6FF6CDC0-EA57-434B-A37C-992E31F6283C}" presName="hierChild2" presStyleCnt="0"/>
      <dgm:spPr/>
      <dgm:t>
        <a:bodyPr/>
        <a:lstStyle/>
        <a:p>
          <a:endParaRPr lang="en-US"/>
        </a:p>
      </dgm:t>
    </dgm:pt>
    <dgm:pt modelId="{F87744BE-8AF6-4286-917E-616BDB3E274A}" type="pres">
      <dgm:prSet presAssocID="{6FF6CDC0-EA57-434B-A37C-992E31F6283C}" presName="hierChild3" presStyleCnt="0"/>
      <dgm:spPr/>
      <dgm:t>
        <a:bodyPr/>
        <a:lstStyle/>
        <a:p>
          <a:endParaRPr lang="en-US"/>
        </a:p>
      </dgm:t>
    </dgm:pt>
  </dgm:ptLst>
  <dgm:cxnLst>
    <dgm:cxn modelId="{BF859883-82ED-4790-8A7C-1A96F89FE6E8}" srcId="{0FBF090B-A651-4B1B-B77C-31967B936AE6}" destId="{DA95E58C-4BB5-49F5-B47A-030E664E73BC}" srcOrd="0" destOrd="0" parTransId="{178A700E-D7DC-4009-987E-66DA256A308F}" sibTransId="{2C0CA99B-7E42-4EED-A4C4-2EC54EBC10C4}"/>
    <dgm:cxn modelId="{0B11F8D4-9CCB-484D-891C-7894F1E05401}" type="presOf" srcId="{96AEFEDC-D409-4260-8C82-3400322610D1}" destId="{90C8151D-9C92-49C7-9EBE-BC3FEE9F4C8E}" srcOrd="0" destOrd="0" presId="urn:microsoft.com/office/officeart/2008/layout/HalfCircleOrganizationChart"/>
    <dgm:cxn modelId="{FBBF1205-2129-4C14-817F-4CEF31DF1D5D}" type="presOf" srcId="{0833AD1B-912E-495A-91AD-2C54E2525D9B}" destId="{2144FD29-828B-4E1C-8FF9-4DE1D71CEF6B}" srcOrd="1" destOrd="0" presId="urn:microsoft.com/office/officeart/2008/layout/HalfCircleOrganizationChart"/>
    <dgm:cxn modelId="{29966AD5-0A13-4285-AAF2-A2F687B303E4}" type="presOf" srcId="{1D5E7B71-BE55-4D47-A728-3FE39937AC5A}" destId="{5D7D70FA-6218-4337-A019-277138E51CAC}" srcOrd="0" destOrd="0" presId="urn:microsoft.com/office/officeart/2008/layout/HalfCircleOrganizationChart"/>
    <dgm:cxn modelId="{E3E3E76D-545B-4479-AAA3-E28CF9B36320}" srcId="{C8A44C68-2DA9-45AC-AFBF-A3C1136C8D81}" destId="{1D5E7B71-BE55-4D47-A728-3FE39937AC5A}" srcOrd="0" destOrd="0" parTransId="{96AEFEDC-D409-4260-8C82-3400322610D1}" sibTransId="{7FD0F538-BDFA-42B1-AB65-1EA2A0B4090A}"/>
    <dgm:cxn modelId="{C92B327E-2382-458B-9465-DD916E0DE2AF}" type="presOf" srcId="{0833AD1B-912E-495A-91AD-2C54E2525D9B}" destId="{156DF651-04AB-4318-8187-6FBA62E04544}" srcOrd="0" destOrd="0" presId="urn:microsoft.com/office/officeart/2008/layout/HalfCircleOrganizationChart"/>
    <dgm:cxn modelId="{574F97CE-A0EA-4232-8B23-825E90631E43}" type="presOf" srcId="{C8A44C68-2DA9-45AC-AFBF-A3C1136C8D81}" destId="{69E87981-29B7-4050-B660-C52458582DFB}" srcOrd="0" destOrd="0" presId="urn:microsoft.com/office/officeart/2008/layout/HalfCircleOrganizationChart"/>
    <dgm:cxn modelId="{729B5921-8B3B-44D5-B5BD-3D53A3CBEF93}" srcId="{0FBF090B-A651-4B1B-B77C-31967B936AE6}" destId="{6FF6CDC0-EA57-434B-A37C-992E31F6283C}" srcOrd="2" destOrd="0" parTransId="{B0614C37-BF83-4D4F-AB9E-8B6F0E3B7921}" sibTransId="{DB612631-A2B5-4867-A64B-BE1A7863A27E}"/>
    <dgm:cxn modelId="{06A07E56-941C-4501-B90D-6ADA811EE5B0}" srcId="{DA95E58C-4BB5-49F5-B47A-030E664E73BC}" destId="{7B648565-61D8-42B8-90D2-41A503FD19F5}" srcOrd="1" destOrd="0" parTransId="{3B7FA948-E1D1-465B-8BB6-1DA938F95F24}" sibTransId="{B030CBC0-2832-41E5-8F4E-37C64B6C63DD}"/>
    <dgm:cxn modelId="{C9FCB58F-D184-4E1E-94FD-3E8C7D23F0BD}" srcId="{DA95E58C-4BB5-49F5-B47A-030E664E73BC}" destId="{0833AD1B-912E-495A-91AD-2C54E2525D9B}" srcOrd="0" destOrd="0" parTransId="{546D6426-D558-4611-AD7B-295F5B4AE329}" sibTransId="{AB94378A-CE0A-4C4C-8582-43DE19573803}"/>
    <dgm:cxn modelId="{34DB4F53-3BE9-4F6E-A47B-46C691928D6C}" srcId="{0FBF090B-A651-4B1B-B77C-31967B936AE6}" destId="{C8A44C68-2DA9-45AC-AFBF-A3C1136C8D81}" srcOrd="1" destOrd="0" parTransId="{F52870D1-23C4-4B83-BF94-709818521413}" sibTransId="{FA7240CE-1F46-41EE-9550-C77930939889}"/>
    <dgm:cxn modelId="{43544D04-BD95-4A80-A25D-22347C62A15D}" type="presOf" srcId="{C8A44C68-2DA9-45AC-AFBF-A3C1136C8D81}" destId="{497ACFF9-905D-49C7-9012-44B7A6F5279F}" srcOrd="1" destOrd="0" presId="urn:microsoft.com/office/officeart/2008/layout/HalfCircleOrganizationChart"/>
    <dgm:cxn modelId="{DDC321E7-46BF-46BB-8D5D-4BF8CAE96015}" type="presOf" srcId="{7B648565-61D8-42B8-90D2-41A503FD19F5}" destId="{184B6007-9BEB-47E1-9673-51016DC71CC7}" srcOrd="1" destOrd="0" presId="urn:microsoft.com/office/officeart/2008/layout/HalfCircleOrganizationChart"/>
    <dgm:cxn modelId="{AFC7786C-F618-4A85-9C4A-7F04FBD8E7C6}" type="presOf" srcId="{546D6426-D558-4611-AD7B-295F5B4AE329}" destId="{3C27DBBC-56F1-45BA-A4D0-0EFD14028C92}" srcOrd="0" destOrd="0" presId="urn:microsoft.com/office/officeart/2008/layout/HalfCircleOrganizationChart"/>
    <dgm:cxn modelId="{7045B3D0-8A41-48A3-9D56-2627F0F27B52}" type="presOf" srcId="{1D5E7B71-BE55-4D47-A728-3FE39937AC5A}" destId="{120E04D3-A3FD-4385-B686-60227BE87D5D}" srcOrd="1" destOrd="0" presId="urn:microsoft.com/office/officeart/2008/layout/HalfCircleOrganizationChart"/>
    <dgm:cxn modelId="{EDB62F9B-9B04-4895-87B7-E1130EC47F28}" type="presOf" srcId="{0FBF090B-A651-4B1B-B77C-31967B936AE6}" destId="{219C1067-BDA3-44B9-A9F0-6DD94F77B138}" srcOrd="0" destOrd="0" presId="urn:microsoft.com/office/officeart/2008/layout/HalfCircleOrganizationChart"/>
    <dgm:cxn modelId="{5269A58F-6E68-4DC6-84B7-D27AE36DADD2}" type="presOf" srcId="{7B648565-61D8-42B8-90D2-41A503FD19F5}" destId="{F379006E-8848-4322-A53F-00EB41E7B5B1}" srcOrd="0" destOrd="0" presId="urn:microsoft.com/office/officeart/2008/layout/HalfCircleOrganizationChart"/>
    <dgm:cxn modelId="{DA9E8585-BC59-4792-A47D-053DE2EF0AAF}" type="presOf" srcId="{DA95E58C-4BB5-49F5-B47A-030E664E73BC}" destId="{33DB8489-20D4-491D-92CB-40CA63155DDA}" srcOrd="1" destOrd="0" presId="urn:microsoft.com/office/officeart/2008/layout/HalfCircleOrganizationChart"/>
    <dgm:cxn modelId="{83EA49B4-3CF9-4B61-BDB4-B3A4F686A8A9}" type="presOf" srcId="{6FF6CDC0-EA57-434B-A37C-992E31F6283C}" destId="{A207BC5E-BC7E-472E-A9F5-1BCF9EFFCEA8}" srcOrd="1" destOrd="0" presId="urn:microsoft.com/office/officeart/2008/layout/HalfCircleOrganizationChart"/>
    <dgm:cxn modelId="{3294A7CB-8AC3-4CC0-849A-27226CE85DAE}" type="presOf" srcId="{6FF6CDC0-EA57-434B-A37C-992E31F6283C}" destId="{7FA894D9-097F-41DD-8048-EAC26B0BD311}" srcOrd="0" destOrd="0" presId="urn:microsoft.com/office/officeart/2008/layout/HalfCircleOrganizationChart"/>
    <dgm:cxn modelId="{CEFD345E-2831-4204-9E86-6E2AD075D577}" type="presOf" srcId="{DA95E58C-4BB5-49F5-B47A-030E664E73BC}" destId="{12D2712A-AC4D-4965-8495-15F8BCCCBEAD}" srcOrd="0" destOrd="0" presId="urn:microsoft.com/office/officeart/2008/layout/HalfCircleOrganizationChart"/>
    <dgm:cxn modelId="{5DF2597E-BD05-489D-B54F-76A88224FB5F}" type="presOf" srcId="{3B7FA948-E1D1-465B-8BB6-1DA938F95F24}" destId="{E6540E7E-1EE8-41FD-91C8-99A1FD6BF93C}" srcOrd="0" destOrd="0" presId="urn:microsoft.com/office/officeart/2008/layout/HalfCircleOrganizationChart"/>
    <dgm:cxn modelId="{8AB2DCCA-CA34-4D68-9251-EFC46AC6F7CB}" type="presParOf" srcId="{219C1067-BDA3-44B9-A9F0-6DD94F77B138}" destId="{0EE36E48-AE94-4F0C-A00E-9F7AE5B62681}" srcOrd="0" destOrd="0" presId="urn:microsoft.com/office/officeart/2008/layout/HalfCircleOrganizationChart"/>
    <dgm:cxn modelId="{5998203E-52B2-48CA-92DB-F0632C22A120}" type="presParOf" srcId="{0EE36E48-AE94-4F0C-A00E-9F7AE5B62681}" destId="{8042391E-78FD-4C03-8C36-2D09F33862BC}" srcOrd="0" destOrd="0" presId="urn:microsoft.com/office/officeart/2008/layout/HalfCircleOrganizationChart"/>
    <dgm:cxn modelId="{65459BDA-DBEC-49C6-BBB1-B60716F634FA}" type="presParOf" srcId="{8042391E-78FD-4C03-8C36-2D09F33862BC}" destId="{12D2712A-AC4D-4965-8495-15F8BCCCBEAD}" srcOrd="0" destOrd="0" presId="urn:microsoft.com/office/officeart/2008/layout/HalfCircleOrganizationChart"/>
    <dgm:cxn modelId="{01149626-ED5B-44A5-8C95-5DB2DF1555B6}" type="presParOf" srcId="{8042391E-78FD-4C03-8C36-2D09F33862BC}" destId="{82090F23-DA65-48E6-A223-E677ECC7A34D}" srcOrd="1" destOrd="0" presId="urn:microsoft.com/office/officeart/2008/layout/HalfCircleOrganizationChart"/>
    <dgm:cxn modelId="{7A75E72E-D23E-4921-9329-2B292CDB69A5}" type="presParOf" srcId="{8042391E-78FD-4C03-8C36-2D09F33862BC}" destId="{1F706765-127B-490A-8F7B-CAA6A89A437B}" srcOrd="2" destOrd="0" presId="urn:microsoft.com/office/officeart/2008/layout/HalfCircleOrganizationChart"/>
    <dgm:cxn modelId="{76A173AD-FDC8-42C4-B1CF-E825F8544FE7}" type="presParOf" srcId="{8042391E-78FD-4C03-8C36-2D09F33862BC}" destId="{33DB8489-20D4-491D-92CB-40CA63155DDA}" srcOrd="3" destOrd="0" presId="urn:microsoft.com/office/officeart/2008/layout/HalfCircleOrganizationChart"/>
    <dgm:cxn modelId="{AB012DD0-E69F-4EC6-9DF3-7FD5941367B0}" type="presParOf" srcId="{0EE36E48-AE94-4F0C-A00E-9F7AE5B62681}" destId="{21B26B4F-FC5D-4A53-9A00-36A3BAD5953F}" srcOrd="1" destOrd="0" presId="urn:microsoft.com/office/officeart/2008/layout/HalfCircleOrganizationChart"/>
    <dgm:cxn modelId="{0F583E63-37A7-4B5F-92D7-F2877B3ACA2B}" type="presParOf" srcId="{21B26B4F-FC5D-4A53-9A00-36A3BAD5953F}" destId="{3C27DBBC-56F1-45BA-A4D0-0EFD14028C92}" srcOrd="0" destOrd="0" presId="urn:microsoft.com/office/officeart/2008/layout/HalfCircleOrganizationChart"/>
    <dgm:cxn modelId="{4D42C602-C76A-45B2-9850-6C8C975D3683}" type="presParOf" srcId="{21B26B4F-FC5D-4A53-9A00-36A3BAD5953F}" destId="{960A9DDA-B7AD-46B0-875D-55F5A51C3F58}" srcOrd="1" destOrd="0" presId="urn:microsoft.com/office/officeart/2008/layout/HalfCircleOrganizationChart"/>
    <dgm:cxn modelId="{EFB75F93-E577-43A9-8F6E-E07A1C2D423C}" type="presParOf" srcId="{960A9DDA-B7AD-46B0-875D-55F5A51C3F58}" destId="{8556C50E-1347-47A5-8B13-4409FBC620EE}" srcOrd="0" destOrd="0" presId="urn:microsoft.com/office/officeart/2008/layout/HalfCircleOrganizationChart"/>
    <dgm:cxn modelId="{ABF1B79E-4BA4-42B8-A329-FA73FC7C4148}" type="presParOf" srcId="{8556C50E-1347-47A5-8B13-4409FBC620EE}" destId="{156DF651-04AB-4318-8187-6FBA62E04544}" srcOrd="0" destOrd="0" presId="urn:microsoft.com/office/officeart/2008/layout/HalfCircleOrganizationChart"/>
    <dgm:cxn modelId="{B5B7D26E-C1BC-473B-98D2-38D861E6910C}" type="presParOf" srcId="{8556C50E-1347-47A5-8B13-4409FBC620EE}" destId="{B2CB2A1F-E002-4D79-9459-A19621447867}" srcOrd="1" destOrd="0" presId="urn:microsoft.com/office/officeart/2008/layout/HalfCircleOrganizationChart"/>
    <dgm:cxn modelId="{DC4B8F07-44BE-4B20-8930-C2A9D5BC0443}" type="presParOf" srcId="{8556C50E-1347-47A5-8B13-4409FBC620EE}" destId="{AAE0E75F-E925-4F0A-B168-67F056C1A52E}" srcOrd="2" destOrd="0" presId="urn:microsoft.com/office/officeart/2008/layout/HalfCircleOrganizationChart"/>
    <dgm:cxn modelId="{17AA6624-787F-4D5A-B7E0-F5C2DDB84053}" type="presParOf" srcId="{8556C50E-1347-47A5-8B13-4409FBC620EE}" destId="{2144FD29-828B-4E1C-8FF9-4DE1D71CEF6B}" srcOrd="3" destOrd="0" presId="urn:microsoft.com/office/officeart/2008/layout/HalfCircleOrganizationChart"/>
    <dgm:cxn modelId="{264B71E2-3BF5-43B4-95DB-268FDB7DE621}" type="presParOf" srcId="{960A9DDA-B7AD-46B0-875D-55F5A51C3F58}" destId="{350CA8EC-41A8-44A9-96F4-9B453356DE80}" srcOrd="1" destOrd="0" presId="urn:microsoft.com/office/officeart/2008/layout/HalfCircleOrganizationChart"/>
    <dgm:cxn modelId="{3A989088-1D3D-4C67-B65F-8F4A153DD598}" type="presParOf" srcId="{960A9DDA-B7AD-46B0-875D-55F5A51C3F58}" destId="{59FD3366-B037-4E90-9B3C-2F759FD939AF}" srcOrd="2" destOrd="0" presId="urn:microsoft.com/office/officeart/2008/layout/HalfCircleOrganizationChart"/>
    <dgm:cxn modelId="{A72D3589-3E11-42D4-A94A-50E1C933B9C6}" type="presParOf" srcId="{21B26B4F-FC5D-4A53-9A00-36A3BAD5953F}" destId="{E6540E7E-1EE8-41FD-91C8-99A1FD6BF93C}" srcOrd="2" destOrd="0" presId="urn:microsoft.com/office/officeart/2008/layout/HalfCircleOrganizationChart"/>
    <dgm:cxn modelId="{E5C64D5E-51C0-47AC-8135-4897F0258CB3}" type="presParOf" srcId="{21B26B4F-FC5D-4A53-9A00-36A3BAD5953F}" destId="{137ACC04-24F5-4E87-AC00-CF80FC231C3D}" srcOrd="3" destOrd="0" presId="urn:microsoft.com/office/officeart/2008/layout/HalfCircleOrganizationChart"/>
    <dgm:cxn modelId="{92956155-100B-4C23-94B3-153E06BCE3A6}" type="presParOf" srcId="{137ACC04-24F5-4E87-AC00-CF80FC231C3D}" destId="{3B56E77F-4AC3-4C67-9AAC-6959361C14C9}" srcOrd="0" destOrd="0" presId="urn:microsoft.com/office/officeart/2008/layout/HalfCircleOrganizationChart"/>
    <dgm:cxn modelId="{3DB293C7-F576-4359-99A2-58FD2DE8B401}" type="presParOf" srcId="{3B56E77F-4AC3-4C67-9AAC-6959361C14C9}" destId="{F379006E-8848-4322-A53F-00EB41E7B5B1}" srcOrd="0" destOrd="0" presId="urn:microsoft.com/office/officeart/2008/layout/HalfCircleOrganizationChart"/>
    <dgm:cxn modelId="{A58D24AA-BD08-404B-8037-1CFC05546B68}" type="presParOf" srcId="{3B56E77F-4AC3-4C67-9AAC-6959361C14C9}" destId="{19667CA9-718D-4A0E-8E21-565CA189CFF1}" srcOrd="1" destOrd="0" presId="urn:microsoft.com/office/officeart/2008/layout/HalfCircleOrganizationChart"/>
    <dgm:cxn modelId="{416CDF09-8AE3-4F36-8DDC-63CE8ABE1D08}" type="presParOf" srcId="{3B56E77F-4AC3-4C67-9AAC-6959361C14C9}" destId="{5937F7B9-29FA-4684-9344-1F4A9C6AAAA0}" srcOrd="2" destOrd="0" presId="urn:microsoft.com/office/officeart/2008/layout/HalfCircleOrganizationChart"/>
    <dgm:cxn modelId="{1344BB35-2ABC-4270-AA9E-F27C9A40842D}" type="presParOf" srcId="{3B56E77F-4AC3-4C67-9AAC-6959361C14C9}" destId="{184B6007-9BEB-47E1-9673-51016DC71CC7}" srcOrd="3" destOrd="0" presId="urn:microsoft.com/office/officeart/2008/layout/HalfCircleOrganizationChart"/>
    <dgm:cxn modelId="{759A06B2-B876-4344-90FF-EC40315218F2}" type="presParOf" srcId="{137ACC04-24F5-4E87-AC00-CF80FC231C3D}" destId="{572B01C7-9F17-4444-AE74-62765E00F0AA}" srcOrd="1" destOrd="0" presId="urn:microsoft.com/office/officeart/2008/layout/HalfCircleOrganizationChart"/>
    <dgm:cxn modelId="{ADDCF48F-9CD9-4139-90A2-3CB6BF3A96D5}" type="presParOf" srcId="{137ACC04-24F5-4E87-AC00-CF80FC231C3D}" destId="{65B946DA-DC1D-4E6E-9BD4-727DA49DAFD0}" srcOrd="2" destOrd="0" presId="urn:microsoft.com/office/officeart/2008/layout/HalfCircleOrganizationChart"/>
    <dgm:cxn modelId="{38067B60-42B2-4FD7-A9C3-E17E738A62B5}" type="presParOf" srcId="{0EE36E48-AE94-4F0C-A00E-9F7AE5B62681}" destId="{3BB24FEF-9FF4-4AE8-85FF-9E1C94BE64E1}" srcOrd="2" destOrd="0" presId="urn:microsoft.com/office/officeart/2008/layout/HalfCircleOrganizationChart"/>
    <dgm:cxn modelId="{CB30E236-74BF-4660-9837-3A6CD819BF11}" type="presParOf" srcId="{219C1067-BDA3-44B9-A9F0-6DD94F77B138}" destId="{86A5DDE7-F9FD-4C14-9B1B-D14DDEEB91CC}" srcOrd="1" destOrd="0" presId="urn:microsoft.com/office/officeart/2008/layout/HalfCircleOrganizationChart"/>
    <dgm:cxn modelId="{E002071E-9EF6-470D-BF78-44FE52D194AB}" type="presParOf" srcId="{86A5DDE7-F9FD-4C14-9B1B-D14DDEEB91CC}" destId="{13E7562F-1763-459F-AAD9-A5C7FF4C686B}" srcOrd="0" destOrd="0" presId="urn:microsoft.com/office/officeart/2008/layout/HalfCircleOrganizationChart"/>
    <dgm:cxn modelId="{1FF7B38A-A330-436B-A04E-F97AA9968704}" type="presParOf" srcId="{13E7562F-1763-459F-AAD9-A5C7FF4C686B}" destId="{69E87981-29B7-4050-B660-C52458582DFB}" srcOrd="0" destOrd="0" presId="urn:microsoft.com/office/officeart/2008/layout/HalfCircleOrganizationChart"/>
    <dgm:cxn modelId="{E9F027FF-381D-4F4B-9730-C9E658916EF1}" type="presParOf" srcId="{13E7562F-1763-459F-AAD9-A5C7FF4C686B}" destId="{4509364F-293F-4B52-A569-5B6FE7D220A5}" srcOrd="1" destOrd="0" presId="urn:microsoft.com/office/officeart/2008/layout/HalfCircleOrganizationChart"/>
    <dgm:cxn modelId="{A6A494B0-8ACD-4FAB-A09E-FCE2352549D9}" type="presParOf" srcId="{13E7562F-1763-459F-AAD9-A5C7FF4C686B}" destId="{C8499ECF-2E3A-4C0B-B6ED-9DEB6C04D623}" srcOrd="2" destOrd="0" presId="urn:microsoft.com/office/officeart/2008/layout/HalfCircleOrganizationChart"/>
    <dgm:cxn modelId="{03A6A962-764C-464A-8A17-8255CB4131B7}" type="presParOf" srcId="{13E7562F-1763-459F-AAD9-A5C7FF4C686B}" destId="{497ACFF9-905D-49C7-9012-44B7A6F5279F}" srcOrd="3" destOrd="0" presId="urn:microsoft.com/office/officeart/2008/layout/HalfCircleOrganizationChart"/>
    <dgm:cxn modelId="{654A2437-B4A9-42B4-BC7E-B5444EDABACB}" type="presParOf" srcId="{86A5DDE7-F9FD-4C14-9B1B-D14DDEEB91CC}" destId="{3E7886B4-5989-4D94-95F3-B2CD91F8FD94}" srcOrd="1" destOrd="0" presId="urn:microsoft.com/office/officeart/2008/layout/HalfCircleOrganizationChart"/>
    <dgm:cxn modelId="{3DCA62DA-E62E-46A1-A70F-365EBB102A0A}" type="presParOf" srcId="{3E7886B4-5989-4D94-95F3-B2CD91F8FD94}" destId="{90C8151D-9C92-49C7-9EBE-BC3FEE9F4C8E}" srcOrd="0" destOrd="0" presId="urn:microsoft.com/office/officeart/2008/layout/HalfCircleOrganizationChart"/>
    <dgm:cxn modelId="{BF500381-D4F4-420C-A59A-0CC80F10A48A}" type="presParOf" srcId="{3E7886B4-5989-4D94-95F3-B2CD91F8FD94}" destId="{C2BAC28F-F214-4C99-9B3F-C1ED8BB0FB3A}" srcOrd="1" destOrd="0" presId="urn:microsoft.com/office/officeart/2008/layout/HalfCircleOrganizationChart"/>
    <dgm:cxn modelId="{FF478A69-F4C2-409A-A417-3FC524086F55}" type="presParOf" srcId="{C2BAC28F-F214-4C99-9B3F-C1ED8BB0FB3A}" destId="{4ABCDD73-9DC7-4D4C-B1E0-E6B842FE87A7}" srcOrd="0" destOrd="0" presId="urn:microsoft.com/office/officeart/2008/layout/HalfCircleOrganizationChart"/>
    <dgm:cxn modelId="{051A2F7A-302C-46AD-9363-BE8C80FC7393}" type="presParOf" srcId="{4ABCDD73-9DC7-4D4C-B1E0-E6B842FE87A7}" destId="{5D7D70FA-6218-4337-A019-277138E51CAC}" srcOrd="0" destOrd="0" presId="urn:microsoft.com/office/officeart/2008/layout/HalfCircleOrganizationChart"/>
    <dgm:cxn modelId="{F44F40ED-700D-4494-8653-0F91ED5D01ED}" type="presParOf" srcId="{4ABCDD73-9DC7-4D4C-B1E0-E6B842FE87A7}" destId="{A8A6E52C-16F5-43E5-9649-949608BFB014}" srcOrd="1" destOrd="0" presId="urn:microsoft.com/office/officeart/2008/layout/HalfCircleOrganizationChart"/>
    <dgm:cxn modelId="{8E3E5B80-1A22-4DBC-AE69-B9BC2ED80EC1}" type="presParOf" srcId="{4ABCDD73-9DC7-4D4C-B1E0-E6B842FE87A7}" destId="{F4E7F49A-C576-47F7-B316-EB03012D367B}" srcOrd="2" destOrd="0" presId="urn:microsoft.com/office/officeart/2008/layout/HalfCircleOrganizationChart"/>
    <dgm:cxn modelId="{25E8B750-C514-4140-BF5E-E66CC58199F9}" type="presParOf" srcId="{4ABCDD73-9DC7-4D4C-B1E0-E6B842FE87A7}" destId="{120E04D3-A3FD-4385-B686-60227BE87D5D}" srcOrd="3" destOrd="0" presId="urn:microsoft.com/office/officeart/2008/layout/HalfCircleOrganizationChart"/>
    <dgm:cxn modelId="{26CF6480-DED8-433F-A8A6-393B62BDD654}" type="presParOf" srcId="{C2BAC28F-F214-4C99-9B3F-C1ED8BB0FB3A}" destId="{E74B6276-3386-4272-B20A-986DB593DCA4}" srcOrd="1" destOrd="0" presId="urn:microsoft.com/office/officeart/2008/layout/HalfCircleOrganizationChart"/>
    <dgm:cxn modelId="{258A05C1-3622-4125-B489-EF9E72ACB738}" type="presParOf" srcId="{C2BAC28F-F214-4C99-9B3F-C1ED8BB0FB3A}" destId="{751E7CB9-24D2-45AB-9C0A-1266E4C862F6}" srcOrd="2" destOrd="0" presId="urn:microsoft.com/office/officeart/2008/layout/HalfCircleOrganizationChart"/>
    <dgm:cxn modelId="{8BEEC19A-C341-4D01-9D72-BE6EBB899C74}" type="presParOf" srcId="{86A5DDE7-F9FD-4C14-9B1B-D14DDEEB91CC}" destId="{A27EEC52-8A35-4093-8843-BA2FCA2F4AE1}" srcOrd="2" destOrd="0" presId="urn:microsoft.com/office/officeart/2008/layout/HalfCircleOrganizationChart"/>
    <dgm:cxn modelId="{92A78A34-6977-4358-81A8-5D218CD685AD}" type="presParOf" srcId="{219C1067-BDA3-44B9-A9F0-6DD94F77B138}" destId="{23DB0E04-4686-4201-9403-BD5437FF61E8}" srcOrd="2" destOrd="0" presId="urn:microsoft.com/office/officeart/2008/layout/HalfCircleOrganizationChart"/>
    <dgm:cxn modelId="{E14E398B-70E2-4DB8-8CD7-B04089B925CF}" type="presParOf" srcId="{23DB0E04-4686-4201-9403-BD5437FF61E8}" destId="{4A9C396B-E062-4416-8AC6-3E929252CEF7}" srcOrd="0" destOrd="0" presId="urn:microsoft.com/office/officeart/2008/layout/HalfCircleOrganizationChart"/>
    <dgm:cxn modelId="{16C99B90-49FE-4907-8991-FF631ABE1FBC}" type="presParOf" srcId="{4A9C396B-E062-4416-8AC6-3E929252CEF7}" destId="{7FA894D9-097F-41DD-8048-EAC26B0BD311}" srcOrd="0" destOrd="0" presId="urn:microsoft.com/office/officeart/2008/layout/HalfCircleOrganizationChart"/>
    <dgm:cxn modelId="{3F789FFB-3D33-45B7-AF31-90BA88D6BFBB}" type="presParOf" srcId="{4A9C396B-E062-4416-8AC6-3E929252CEF7}" destId="{B9F163FA-0250-4FBC-8019-EAD227954C17}" srcOrd="1" destOrd="0" presId="urn:microsoft.com/office/officeart/2008/layout/HalfCircleOrganizationChart"/>
    <dgm:cxn modelId="{C8B889E9-9F5B-448F-ACC5-A0EC1E4A00B3}" type="presParOf" srcId="{4A9C396B-E062-4416-8AC6-3E929252CEF7}" destId="{EB2D26B6-0B7E-4917-9D5F-9916A0737D94}" srcOrd="2" destOrd="0" presId="urn:microsoft.com/office/officeart/2008/layout/HalfCircleOrganizationChart"/>
    <dgm:cxn modelId="{DCC231D1-2ABA-4DD1-B28A-D00EB1FC761D}" type="presParOf" srcId="{4A9C396B-E062-4416-8AC6-3E929252CEF7}" destId="{A207BC5E-BC7E-472E-A9F5-1BCF9EFFCEA8}" srcOrd="3" destOrd="0" presId="urn:microsoft.com/office/officeart/2008/layout/HalfCircleOrganizationChart"/>
    <dgm:cxn modelId="{8CBFE70E-1A3C-49F0-84AB-9DE0AA0BD3BF}" type="presParOf" srcId="{23DB0E04-4686-4201-9403-BD5437FF61E8}" destId="{878E2B08-B26D-418A-A500-C929B904324C}" srcOrd="1" destOrd="0" presId="urn:microsoft.com/office/officeart/2008/layout/HalfCircleOrganizationChart"/>
    <dgm:cxn modelId="{47581DCF-B5EC-43D8-AE31-5384D5870A6C}" type="presParOf" srcId="{23DB0E04-4686-4201-9403-BD5437FF61E8}" destId="{F87744BE-8AF6-4286-917E-616BDB3E274A}" srcOrd="2" destOrd="0" presId="urn:microsoft.com/office/officeart/2008/layout/HalfCircle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851A4BB-0445-40A7-8BFF-39BD29891730}" type="doc">
      <dgm:prSet loTypeId="urn:microsoft.com/office/officeart/2005/8/layout/vList4" loCatId="list" qsTypeId="urn:microsoft.com/office/officeart/2005/8/quickstyle/simple5" qsCatId="simple" csTypeId="urn:microsoft.com/office/officeart/2005/8/colors/accent0_3" csCatId="mainScheme" phldr="1"/>
      <dgm:spPr/>
      <dgm:t>
        <a:bodyPr/>
        <a:lstStyle/>
        <a:p>
          <a:endParaRPr lang="en-US"/>
        </a:p>
      </dgm:t>
    </dgm:pt>
    <dgm:pt modelId="{25C14988-FCE2-4AF6-A7F3-DE9D4AA5407B}">
      <dgm:prSet/>
      <dgm:spPr/>
      <dgm:t>
        <a:bodyPr/>
        <a:lstStyle/>
        <a:p>
          <a:pPr rtl="0"/>
          <a:r>
            <a:rPr lang="en-US" dirty="0" smtClean="0"/>
            <a:t>States in a Real-World Context</a:t>
          </a:r>
          <a:endParaRPr lang="en-US" dirty="0"/>
        </a:p>
      </dgm:t>
    </dgm:pt>
    <dgm:pt modelId="{B5D28AEB-CFE5-4011-B5AB-882248B4B88B}" type="parTrans" cxnId="{F9C0C597-CFDC-4B0B-B654-E0ADB86E2C64}">
      <dgm:prSet/>
      <dgm:spPr/>
      <dgm:t>
        <a:bodyPr/>
        <a:lstStyle/>
        <a:p>
          <a:endParaRPr lang="en-US"/>
        </a:p>
      </dgm:t>
    </dgm:pt>
    <dgm:pt modelId="{3B79CECF-8806-491A-8DEE-53A7F56A62BF}" type="sibTrans" cxnId="{F9C0C597-CFDC-4B0B-B654-E0ADB86E2C64}">
      <dgm:prSet/>
      <dgm:spPr/>
      <dgm:t>
        <a:bodyPr/>
        <a:lstStyle/>
        <a:p>
          <a:endParaRPr lang="en-US"/>
        </a:p>
      </dgm:t>
    </dgm:pt>
    <dgm:pt modelId="{617CFD6D-BD7F-4607-BFC5-4F02C3EAE4F4}" type="pres">
      <dgm:prSet presAssocID="{D851A4BB-0445-40A7-8BFF-39BD29891730}" presName="linear" presStyleCnt="0">
        <dgm:presLayoutVars>
          <dgm:dir/>
          <dgm:resizeHandles val="exact"/>
        </dgm:presLayoutVars>
      </dgm:prSet>
      <dgm:spPr/>
      <dgm:t>
        <a:bodyPr/>
        <a:lstStyle/>
        <a:p>
          <a:endParaRPr lang="en-US"/>
        </a:p>
      </dgm:t>
    </dgm:pt>
    <dgm:pt modelId="{2242ED25-6903-4A40-8343-E4307AE67E04}" type="pres">
      <dgm:prSet presAssocID="{25C14988-FCE2-4AF6-A7F3-DE9D4AA5407B}" presName="comp" presStyleCnt="0"/>
      <dgm:spPr/>
    </dgm:pt>
    <dgm:pt modelId="{0610069B-704E-4469-BD73-3386D88128BD}" type="pres">
      <dgm:prSet presAssocID="{25C14988-FCE2-4AF6-A7F3-DE9D4AA5407B}" presName="box" presStyleLbl="node1" presStyleIdx="0" presStyleCnt="1"/>
      <dgm:spPr/>
      <dgm:t>
        <a:bodyPr/>
        <a:lstStyle/>
        <a:p>
          <a:endParaRPr lang="en-US"/>
        </a:p>
      </dgm:t>
    </dgm:pt>
    <dgm:pt modelId="{4E84FC59-6ABE-4D49-9BA2-7C346B2BCA39}" type="pres">
      <dgm:prSet presAssocID="{25C14988-FCE2-4AF6-A7F3-DE9D4AA5407B}" presName="img" presStyleLbl="fgImgPlace1" presStyleIdx="0" presStyleCnt="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dgm:spPr>
    </dgm:pt>
    <dgm:pt modelId="{5D0C7D44-12F7-4791-BD26-8BEC9DCD1D11}" type="pres">
      <dgm:prSet presAssocID="{25C14988-FCE2-4AF6-A7F3-DE9D4AA5407B}" presName="text" presStyleLbl="node1" presStyleIdx="0" presStyleCnt="1">
        <dgm:presLayoutVars>
          <dgm:bulletEnabled val="1"/>
        </dgm:presLayoutVars>
      </dgm:prSet>
      <dgm:spPr/>
      <dgm:t>
        <a:bodyPr/>
        <a:lstStyle/>
        <a:p>
          <a:endParaRPr lang="en-US"/>
        </a:p>
      </dgm:t>
    </dgm:pt>
  </dgm:ptLst>
  <dgm:cxnLst>
    <dgm:cxn modelId="{E7AEA963-DD6D-42B7-8372-E7A17941A320}" type="presOf" srcId="{D851A4BB-0445-40A7-8BFF-39BD29891730}" destId="{617CFD6D-BD7F-4607-BFC5-4F02C3EAE4F4}" srcOrd="0" destOrd="0" presId="urn:microsoft.com/office/officeart/2005/8/layout/vList4"/>
    <dgm:cxn modelId="{F9C0C597-CFDC-4B0B-B654-E0ADB86E2C64}" srcId="{D851A4BB-0445-40A7-8BFF-39BD29891730}" destId="{25C14988-FCE2-4AF6-A7F3-DE9D4AA5407B}" srcOrd="0" destOrd="0" parTransId="{B5D28AEB-CFE5-4011-B5AB-882248B4B88B}" sibTransId="{3B79CECF-8806-491A-8DEE-53A7F56A62BF}"/>
    <dgm:cxn modelId="{E9EF6BB5-95B3-41E4-B234-E308A7349B15}" type="presOf" srcId="{25C14988-FCE2-4AF6-A7F3-DE9D4AA5407B}" destId="{5D0C7D44-12F7-4791-BD26-8BEC9DCD1D11}" srcOrd="1" destOrd="0" presId="urn:microsoft.com/office/officeart/2005/8/layout/vList4"/>
    <dgm:cxn modelId="{8D84DF20-A1A1-4DC0-BA50-6AE47BA1F402}" type="presOf" srcId="{25C14988-FCE2-4AF6-A7F3-DE9D4AA5407B}" destId="{0610069B-704E-4469-BD73-3386D88128BD}" srcOrd="0" destOrd="0" presId="urn:microsoft.com/office/officeart/2005/8/layout/vList4"/>
    <dgm:cxn modelId="{A25C7DF2-595B-45D5-8909-D87B77704BA0}" type="presParOf" srcId="{617CFD6D-BD7F-4607-BFC5-4F02C3EAE4F4}" destId="{2242ED25-6903-4A40-8343-E4307AE67E04}" srcOrd="0" destOrd="0" presId="urn:microsoft.com/office/officeart/2005/8/layout/vList4"/>
    <dgm:cxn modelId="{6464D55E-08E3-47F6-A64B-02FD8B24939F}" type="presParOf" srcId="{2242ED25-6903-4A40-8343-E4307AE67E04}" destId="{0610069B-704E-4469-BD73-3386D88128BD}" srcOrd="0" destOrd="0" presId="urn:microsoft.com/office/officeart/2005/8/layout/vList4"/>
    <dgm:cxn modelId="{C8F1A929-7552-4404-A7D3-093EE050D038}" type="presParOf" srcId="{2242ED25-6903-4A40-8343-E4307AE67E04}" destId="{4E84FC59-6ABE-4D49-9BA2-7C346B2BCA39}" srcOrd="1" destOrd="0" presId="urn:microsoft.com/office/officeart/2005/8/layout/vList4"/>
    <dgm:cxn modelId="{46E5CEF1-B905-4BD5-A86C-B35AD81F4AD9}" type="presParOf" srcId="{2242ED25-6903-4A40-8343-E4307AE67E04}" destId="{5D0C7D44-12F7-4791-BD26-8BEC9DCD1D11}" srcOrd="2" destOrd="0" presId="urn:microsoft.com/office/officeart/2005/8/layout/vList4"/>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EEBEE7E-C6D5-4EA8-B4E3-AC795CB05E5D}"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5CF1653A-A845-4D20-9D66-2A16DAC37465}">
      <dgm:prSet/>
      <dgm:spPr/>
      <dgm:t>
        <a:bodyPr/>
        <a:lstStyle/>
        <a:p>
          <a:pPr rtl="0"/>
          <a:r>
            <a:rPr lang="en-US" smtClean="0"/>
            <a:t>What is Political Geography?</a:t>
          </a:r>
          <a:endParaRPr lang="en-US"/>
        </a:p>
      </dgm:t>
    </dgm:pt>
    <dgm:pt modelId="{17829C73-C3E5-40F4-A812-7598798B3B4A}" type="parTrans" cxnId="{A7483769-AF14-4EFC-A662-30749A721F84}">
      <dgm:prSet/>
      <dgm:spPr/>
      <dgm:t>
        <a:bodyPr/>
        <a:lstStyle/>
        <a:p>
          <a:endParaRPr lang="en-US"/>
        </a:p>
      </dgm:t>
    </dgm:pt>
    <dgm:pt modelId="{C16FF335-53E1-4919-AA82-DDEE62CA5B68}" type="sibTrans" cxnId="{A7483769-AF14-4EFC-A662-30749A721F84}">
      <dgm:prSet/>
      <dgm:spPr/>
      <dgm:t>
        <a:bodyPr/>
        <a:lstStyle/>
        <a:p>
          <a:endParaRPr lang="en-US"/>
        </a:p>
      </dgm:t>
    </dgm:pt>
    <dgm:pt modelId="{C3E9B604-0AB5-4FAC-886C-BE4F7011CB09}" type="pres">
      <dgm:prSet presAssocID="{1EEBEE7E-C6D5-4EA8-B4E3-AC795CB05E5D}" presName="linear" presStyleCnt="0">
        <dgm:presLayoutVars>
          <dgm:animLvl val="lvl"/>
          <dgm:resizeHandles val="exact"/>
        </dgm:presLayoutVars>
      </dgm:prSet>
      <dgm:spPr/>
      <dgm:t>
        <a:bodyPr/>
        <a:lstStyle/>
        <a:p>
          <a:endParaRPr lang="en-US"/>
        </a:p>
      </dgm:t>
    </dgm:pt>
    <dgm:pt modelId="{F862B5F9-8267-426F-BAC9-A18A50CAB433}" type="pres">
      <dgm:prSet presAssocID="{5CF1653A-A845-4D20-9D66-2A16DAC37465}" presName="parentText" presStyleLbl="node1" presStyleIdx="0" presStyleCnt="1">
        <dgm:presLayoutVars>
          <dgm:chMax val="0"/>
          <dgm:bulletEnabled val="1"/>
        </dgm:presLayoutVars>
      </dgm:prSet>
      <dgm:spPr/>
      <dgm:t>
        <a:bodyPr/>
        <a:lstStyle/>
        <a:p>
          <a:endParaRPr lang="en-US"/>
        </a:p>
      </dgm:t>
    </dgm:pt>
  </dgm:ptLst>
  <dgm:cxnLst>
    <dgm:cxn modelId="{8FC5F8D1-F477-4A8F-A668-690479D47E14}" type="presOf" srcId="{1EEBEE7E-C6D5-4EA8-B4E3-AC795CB05E5D}" destId="{C3E9B604-0AB5-4FAC-886C-BE4F7011CB09}" srcOrd="0" destOrd="0" presId="urn:microsoft.com/office/officeart/2005/8/layout/vList2"/>
    <dgm:cxn modelId="{A7483769-AF14-4EFC-A662-30749A721F84}" srcId="{1EEBEE7E-C6D5-4EA8-B4E3-AC795CB05E5D}" destId="{5CF1653A-A845-4D20-9D66-2A16DAC37465}" srcOrd="0" destOrd="0" parTransId="{17829C73-C3E5-40F4-A812-7598798B3B4A}" sibTransId="{C16FF335-53E1-4919-AA82-DDEE62CA5B68}"/>
    <dgm:cxn modelId="{076F7A49-0629-4647-90CF-1A6F68927FA7}" type="presOf" srcId="{5CF1653A-A845-4D20-9D66-2A16DAC37465}" destId="{F862B5F9-8267-426F-BAC9-A18A50CAB433}" srcOrd="0" destOrd="0" presId="urn:microsoft.com/office/officeart/2005/8/layout/vList2"/>
    <dgm:cxn modelId="{40AAE507-50BC-4D37-BD8E-303803E4CB87}" type="presParOf" srcId="{C3E9B604-0AB5-4FAC-886C-BE4F7011CB09}" destId="{F862B5F9-8267-426F-BAC9-A18A50CAB433}"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64774230-45A7-402E-974D-19EE73438596}" type="doc">
      <dgm:prSet loTypeId="urn:microsoft.com/office/officeart/2005/8/layout/hProcess11" loCatId="process" qsTypeId="urn:microsoft.com/office/officeart/2005/8/quickstyle/3d3" qsCatId="3D" csTypeId="urn:microsoft.com/office/officeart/2005/8/colors/accent1_2" csCatId="accent1" phldr="1"/>
      <dgm:spPr/>
      <dgm:t>
        <a:bodyPr/>
        <a:lstStyle/>
        <a:p>
          <a:endParaRPr lang="en-US"/>
        </a:p>
      </dgm:t>
    </dgm:pt>
    <dgm:pt modelId="{C453FF5F-DDDF-4200-9CFC-CCC534514B92}">
      <dgm:prSet custT="1"/>
      <dgm:spPr/>
      <dgm:t>
        <a:bodyPr/>
        <a:lstStyle/>
        <a:p>
          <a:pPr rtl="0"/>
          <a:r>
            <a:rPr lang="en-US" sz="2000" dirty="0" smtClean="0"/>
            <a:t>One complication that arises from the lack of alignment between nations and states is that some nations do not have a state; they are stateless nations.</a:t>
          </a:r>
        </a:p>
      </dgm:t>
    </dgm:pt>
    <dgm:pt modelId="{C0B4C1C2-EA88-4B96-93F8-6FB544DD2D76}" type="parTrans" cxnId="{75D7972A-53C4-418D-B4F4-E3CBAAA11D47}">
      <dgm:prSet/>
      <dgm:spPr/>
      <dgm:t>
        <a:bodyPr/>
        <a:lstStyle/>
        <a:p>
          <a:endParaRPr lang="en-US"/>
        </a:p>
      </dgm:t>
    </dgm:pt>
    <dgm:pt modelId="{E0391EFF-8FDF-45E7-A82C-757A826BB561}" type="sibTrans" cxnId="{75D7972A-53C4-418D-B4F4-E3CBAAA11D47}">
      <dgm:prSet/>
      <dgm:spPr/>
      <dgm:t>
        <a:bodyPr/>
        <a:lstStyle/>
        <a:p>
          <a:endParaRPr lang="en-US"/>
        </a:p>
      </dgm:t>
    </dgm:pt>
    <dgm:pt modelId="{94376276-C96A-445E-B6F9-40226FEE8D1E}">
      <dgm:prSet/>
      <dgm:spPr/>
      <dgm:t>
        <a:bodyPr/>
        <a:lstStyle/>
        <a:p>
          <a:pPr rtl="0"/>
          <a:r>
            <a:rPr lang="en-US" sz="1500" dirty="0" smtClean="0"/>
            <a:t>Examples include the Kurds.</a:t>
          </a:r>
          <a:endParaRPr lang="en-US" sz="1500" dirty="0"/>
        </a:p>
      </dgm:t>
    </dgm:pt>
    <dgm:pt modelId="{C025CB1B-32E5-45E0-BFC6-837D5A11A61E}" type="sibTrans" cxnId="{07538C25-728E-412F-B242-01C5B4D8E7F2}">
      <dgm:prSet/>
      <dgm:spPr/>
      <dgm:t>
        <a:bodyPr/>
        <a:lstStyle/>
        <a:p>
          <a:endParaRPr lang="en-US"/>
        </a:p>
      </dgm:t>
    </dgm:pt>
    <dgm:pt modelId="{F1E47C09-A7A4-4909-BB39-159FC078CF57}" type="parTrans" cxnId="{07538C25-728E-412F-B242-01C5B4D8E7F2}">
      <dgm:prSet/>
      <dgm:spPr/>
      <dgm:t>
        <a:bodyPr/>
        <a:lstStyle/>
        <a:p>
          <a:endParaRPr lang="en-US"/>
        </a:p>
      </dgm:t>
    </dgm:pt>
    <dgm:pt modelId="{33F37D11-3779-4BB3-BF34-3D75F008DB4E}" type="pres">
      <dgm:prSet presAssocID="{64774230-45A7-402E-974D-19EE73438596}" presName="Name0" presStyleCnt="0">
        <dgm:presLayoutVars>
          <dgm:dir/>
          <dgm:resizeHandles val="exact"/>
        </dgm:presLayoutVars>
      </dgm:prSet>
      <dgm:spPr/>
      <dgm:t>
        <a:bodyPr/>
        <a:lstStyle/>
        <a:p>
          <a:endParaRPr lang="en-US"/>
        </a:p>
      </dgm:t>
    </dgm:pt>
    <dgm:pt modelId="{63410503-690A-45D4-A7AB-A90B8C2FC3A4}" type="pres">
      <dgm:prSet presAssocID="{64774230-45A7-402E-974D-19EE73438596}" presName="arrow" presStyleLbl="bgShp" presStyleIdx="0" presStyleCnt="1" custLinFactNeighborY="16549"/>
      <dgm:spPr/>
    </dgm:pt>
    <dgm:pt modelId="{34A78385-24B4-4C27-AF21-5885F75C9809}" type="pres">
      <dgm:prSet presAssocID="{64774230-45A7-402E-974D-19EE73438596}" presName="points" presStyleCnt="0"/>
      <dgm:spPr/>
    </dgm:pt>
    <dgm:pt modelId="{60A992C5-2C6D-4CFC-9405-5BF5F78F475B}" type="pres">
      <dgm:prSet presAssocID="{C453FF5F-DDDF-4200-9CFC-CCC534514B92}" presName="compositeA" presStyleCnt="0"/>
      <dgm:spPr/>
    </dgm:pt>
    <dgm:pt modelId="{68E8DD27-BDD0-4E75-82CB-7B889A2FDF4C}" type="pres">
      <dgm:prSet presAssocID="{C453FF5F-DDDF-4200-9CFC-CCC534514B92}" presName="textA" presStyleLbl="revTx" presStyleIdx="0" presStyleCnt="1" custScaleX="98575" custScaleY="115913" custLinFactNeighborX="-42" custLinFactNeighborY="5557">
        <dgm:presLayoutVars>
          <dgm:bulletEnabled val="1"/>
        </dgm:presLayoutVars>
      </dgm:prSet>
      <dgm:spPr/>
      <dgm:t>
        <a:bodyPr/>
        <a:lstStyle/>
        <a:p>
          <a:endParaRPr lang="en-US"/>
        </a:p>
      </dgm:t>
    </dgm:pt>
    <dgm:pt modelId="{AFCE6176-0E6A-470B-A084-D35E79DA8FC5}" type="pres">
      <dgm:prSet presAssocID="{C453FF5F-DDDF-4200-9CFC-CCC534514B92}" presName="circleA" presStyleLbl="node1" presStyleIdx="0" presStyleCnt="1" custLinFactNeighborX="22418" custLinFactNeighborY="46889"/>
      <dgm:spPr/>
    </dgm:pt>
    <dgm:pt modelId="{F16F0D8C-9FDC-43AC-B634-FA8AD5443F70}" type="pres">
      <dgm:prSet presAssocID="{C453FF5F-DDDF-4200-9CFC-CCC534514B92}" presName="spaceA" presStyleCnt="0"/>
      <dgm:spPr/>
    </dgm:pt>
  </dgm:ptLst>
  <dgm:cxnLst>
    <dgm:cxn modelId="{07538C25-728E-412F-B242-01C5B4D8E7F2}" srcId="{C453FF5F-DDDF-4200-9CFC-CCC534514B92}" destId="{94376276-C96A-445E-B6F9-40226FEE8D1E}" srcOrd="0" destOrd="0" parTransId="{F1E47C09-A7A4-4909-BB39-159FC078CF57}" sibTransId="{C025CB1B-32E5-45E0-BFC6-837D5A11A61E}"/>
    <dgm:cxn modelId="{6C2072DC-3A98-45CF-B172-BB29E00EEA95}" type="presOf" srcId="{64774230-45A7-402E-974D-19EE73438596}" destId="{33F37D11-3779-4BB3-BF34-3D75F008DB4E}" srcOrd="0" destOrd="0" presId="urn:microsoft.com/office/officeart/2005/8/layout/hProcess11"/>
    <dgm:cxn modelId="{975C3F8E-A387-43EA-ADA4-0FB11E426FFF}" type="presOf" srcId="{94376276-C96A-445E-B6F9-40226FEE8D1E}" destId="{68E8DD27-BDD0-4E75-82CB-7B889A2FDF4C}" srcOrd="0" destOrd="1" presId="urn:microsoft.com/office/officeart/2005/8/layout/hProcess11"/>
    <dgm:cxn modelId="{75D7972A-53C4-418D-B4F4-E3CBAAA11D47}" srcId="{64774230-45A7-402E-974D-19EE73438596}" destId="{C453FF5F-DDDF-4200-9CFC-CCC534514B92}" srcOrd="0" destOrd="0" parTransId="{C0B4C1C2-EA88-4B96-93F8-6FB544DD2D76}" sibTransId="{E0391EFF-8FDF-45E7-A82C-757A826BB561}"/>
    <dgm:cxn modelId="{600919CB-D00B-4F54-95B6-794FE77DCB2E}" type="presOf" srcId="{C453FF5F-DDDF-4200-9CFC-CCC534514B92}" destId="{68E8DD27-BDD0-4E75-82CB-7B889A2FDF4C}" srcOrd="0" destOrd="0" presId="urn:microsoft.com/office/officeart/2005/8/layout/hProcess11"/>
    <dgm:cxn modelId="{15120FB3-DA22-4D07-86EA-734C3A778D79}" type="presParOf" srcId="{33F37D11-3779-4BB3-BF34-3D75F008DB4E}" destId="{63410503-690A-45D4-A7AB-A90B8C2FC3A4}" srcOrd="0" destOrd="0" presId="urn:microsoft.com/office/officeart/2005/8/layout/hProcess11"/>
    <dgm:cxn modelId="{4D294044-5D33-4AC2-94DF-7FE6E4201C47}" type="presParOf" srcId="{33F37D11-3779-4BB3-BF34-3D75F008DB4E}" destId="{34A78385-24B4-4C27-AF21-5885F75C9809}" srcOrd="1" destOrd="0" presId="urn:microsoft.com/office/officeart/2005/8/layout/hProcess11"/>
    <dgm:cxn modelId="{657ABCF4-552A-4ABE-AE67-CF12CBB55628}" type="presParOf" srcId="{34A78385-24B4-4C27-AF21-5885F75C9809}" destId="{60A992C5-2C6D-4CFC-9405-5BF5F78F475B}" srcOrd="0" destOrd="0" presId="urn:microsoft.com/office/officeart/2005/8/layout/hProcess11"/>
    <dgm:cxn modelId="{AA194A71-B821-47FA-ADC3-FA13FE5301D4}" type="presParOf" srcId="{60A992C5-2C6D-4CFC-9405-5BF5F78F475B}" destId="{68E8DD27-BDD0-4E75-82CB-7B889A2FDF4C}" srcOrd="0" destOrd="0" presId="urn:microsoft.com/office/officeart/2005/8/layout/hProcess11"/>
    <dgm:cxn modelId="{03648054-B74E-4B23-A21B-A5D946578622}" type="presParOf" srcId="{60A992C5-2C6D-4CFC-9405-5BF5F78F475B}" destId="{AFCE6176-0E6A-470B-A084-D35E79DA8FC5}" srcOrd="1" destOrd="0" presId="urn:microsoft.com/office/officeart/2005/8/layout/hProcess11"/>
    <dgm:cxn modelId="{62262ADF-C9F9-4F3B-BA39-EA06A697AD5F}" type="presParOf" srcId="{60A992C5-2C6D-4CFC-9405-5BF5F78F475B}" destId="{F16F0D8C-9FDC-43AC-B634-FA8AD5443F70}"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10367BFC-5C01-4A5B-BCA3-EE63D3B24107}"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77FC14BD-8AB4-4223-B0AE-288EDB4D7CDA}">
      <dgm:prSet/>
      <dgm:spPr/>
      <dgm:t>
        <a:bodyPr/>
        <a:lstStyle/>
        <a:p>
          <a:pPr rtl="0"/>
          <a:r>
            <a:rPr lang="en-US" dirty="0" smtClean="0"/>
            <a:t>Colonialism</a:t>
          </a:r>
          <a:endParaRPr lang="en-US" dirty="0"/>
        </a:p>
      </dgm:t>
    </dgm:pt>
    <dgm:pt modelId="{B593BB8F-B711-47B2-82AB-1B56D8CABB7A}" type="parTrans" cxnId="{1FE7F4DA-51FA-440B-9F85-106CE4F36D67}">
      <dgm:prSet/>
      <dgm:spPr/>
      <dgm:t>
        <a:bodyPr/>
        <a:lstStyle/>
        <a:p>
          <a:endParaRPr lang="en-US"/>
        </a:p>
      </dgm:t>
    </dgm:pt>
    <dgm:pt modelId="{7F49E591-A510-4A04-934D-902B744F1678}" type="sibTrans" cxnId="{1FE7F4DA-51FA-440B-9F85-106CE4F36D67}">
      <dgm:prSet/>
      <dgm:spPr/>
      <dgm:t>
        <a:bodyPr/>
        <a:lstStyle/>
        <a:p>
          <a:endParaRPr lang="en-US"/>
        </a:p>
      </dgm:t>
    </dgm:pt>
    <dgm:pt modelId="{BB1D4779-A003-420C-AC19-E6D2B1791EEC}" type="pres">
      <dgm:prSet presAssocID="{10367BFC-5C01-4A5B-BCA3-EE63D3B24107}" presName="linear" presStyleCnt="0">
        <dgm:presLayoutVars>
          <dgm:animLvl val="lvl"/>
          <dgm:resizeHandles val="exact"/>
        </dgm:presLayoutVars>
      </dgm:prSet>
      <dgm:spPr/>
      <dgm:t>
        <a:bodyPr/>
        <a:lstStyle/>
        <a:p>
          <a:endParaRPr lang="en-US"/>
        </a:p>
      </dgm:t>
    </dgm:pt>
    <dgm:pt modelId="{8D34DE8D-6106-42AD-9087-4C31B5201C60}" type="pres">
      <dgm:prSet presAssocID="{77FC14BD-8AB4-4223-B0AE-288EDB4D7CDA}" presName="parentText" presStyleLbl="node1" presStyleIdx="0" presStyleCnt="1" custLinFactNeighborX="-290" custLinFactNeighborY="-10263">
        <dgm:presLayoutVars>
          <dgm:chMax val="0"/>
          <dgm:bulletEnabled val="1"/>
        </dgm:presLayoutVars>
      </dgm:prSet>
      <dgm:spPr/>
      <dgm:t>
        <a:bodyPr/>
        <a:lstStyle/>
        <a:p>
          <a:endParaRPr lang="en-US"/>
        </a:p>
      </dgm:t>
    </dgm:pt>
  </dgm:ptLst>
  <dgm:cxnLst>
    <dgm:cxn modelId="{1FE7F4DA-51FA-440B-9F85-106CE4F36D67}" srcId="{10367BFC-5C01-4A5B-BCA3-EE63D3B24107}" destId="{77FC14BD-8AB4-4223-B0AE-288EDB4D7CDA}" srcOrd="0" destOrd="0" parTransId="{B593BB8F-B711-47B2-82AB-1B56D8CABB7A}" sibTransId="{7F49E591-A510-4A04-934D-902B744F1678}"/>
    <dgm:cxn modelId="{72BAFFED-FD20-4CB4-932E-00402F4E40F5}" type="presOf" srcId="{77FC14BD-8AB4-4223-B0AE-288EDB4D7CDA}" destId="{8D34DE8D-6106-42AD-9087-4C31B5201C60}" srcOrd="0" destOrd="0" presId="urn:microsoft.com/office/officeart/2005/8/layout/vList2"/>
    <dgm:cxn modelId="{CD76B95E-B606-4E30-AD5E-39FCB9D66E98}" type="presOf" srcId="{10367BFC-5C01-4A5B-BCA3-EE63D3B24107}" destId="{BB1D4779-A003-420C-AC19-E6D2B1791EEC}" srcOrd="0" destOrd="0" presId="urn:microsoft.com/office/officeart/2005/8/layout/vList2"/>
    <dgm:cxn modelId="{955F767C-30CC-439C-BA65-85A5533C884F}" type="presParOf" srcId="{BB1D4779-A003-420C-AC19-E6D2B1791EEC}" destId="{8D34DE8D-6106-42AD-9087-4C31B5201C6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4D0A803-9596-493E-92ED-5C582925D53B}"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697CD79E-9EA6-4EB3-9FAD-D4E36D41F518}">
      <dgm:prSet/>
      <dgm:spPr/>
      <dgm:t>
        <a:bodyPr/>
        <a:lstStyle/>
        <a:p>
          <a:pPr algn="ctr" rtl="0"/>
          <a:r>
            <a:rPr lang="en-US" dirty="0" smtClean="0"/>
            <a:t>Why Colonize?</a:t>
          </a:r>
          <a:endParaRPr lang="en-US" dirty="0"/>
        </a:p>
      </dgm:t>
    </dgm:pt>
    <dgm:pt modelId="{C276649D-8184-4DAB-890C-C48112A3FF68}" type="parTrans" cxnId="{A6972F37-48FA-43CA-A204-47300F4CB564}">
      <dgm:prSet/>
      <dgm:spPr/>
      <dgm:t>
        <a:bodyPr/>
        <a:lstStyle/>
        <a:p>
          <a:endParaRPr lang="en-US"/>
        </a:p>
      </dgm:t>
    </dgm:pt>
    <dgm:pt modelId="{2CE72A89-75D5-4DC3-8C29-1AB9F2310B66}" type="sibTrans" cxnId="{A6972F37-48FA-43CA-A204-47300F4CB564}">
      <dgm:prSet/>
      <dgm:spPr/>
      <dgm:t>
        <a:bodyPr/>
        <a:lstStyle/>
        <a:p>
          <a:endParaRPr lang="en-US"/>
        </a:p>
      </dgm:t>
    </dgm:pt>
    <dgm:pt modelId="{CC4273AC-49F6-453D-B7A7-62757AC43624}" type="pres">
      <dgm:prSet presAssocID="{14D0A803-9596-493E-92ED-5C582925D53B}" presName="linear" presStyleCnt="0">
        <dgm:presLayoutVars>
          <dgm:animLvl val="lvl"/>
          <dgm:resizeHandles val="exact"/>
        </dgm:presLayoutVars>
      </dgm:prSet>
      <dgm:spPr/>
      <dgm:t>
        <a:bodyPr/>
        <a:lstStyle/>
        <a:p>
          <a:endParaRPr lang="en-US"/>
        </a:p>
      </dgm:t>
    </dgm:pt>
    <dgm:pt modelId="{317052BB-61D7-4B41-8319-2A92BB9DE187}" type="pres">
      <dgm:prSet presAssocID="{697CD79E-9EA6-4EB3-9FAD-D4E36D41F518}" presName="parentText" presStyleLbl="node1" presStyleIdx="0" presStyleCnt="1">
        <dgm:presLayoutVars>
          <dgm:chMax val="0"/>
          <dgm:bulletEnabled val="1"/>
        </dgm:presLayoutVars>
      </dgm:prSet>
      <dgm:spPr/>
      <dgm:t>
        <a:bodyPr/>
        <a:lstStyle/>
        <a:p>
          <a:endParaRPr lang="en-US"/>
        </a:p>
      </dgm:t>
    </dgm:pt>
  </dgm:ptLst>
  <dgm:cxnLst>
    <dgm:cxn modelId="{A6972F37-48FA-43CA-A204-47300F4CB564}" srcId="{14D0A803-9596-493E-92ED-5C582925D53B}" destId="{697CD79E-9EA6-4EB3-9FAD-D4E36D41F518}" srcOrd="0" destOrd="0" parTransId="{C276649D-8184-4DAB-890C-C48112A3FF68}" sibTransId="{2CE72A89-75D5-4DC3-8C29-1AB9F2310B66}"/>
    <dgm:cxn modelId="{880FD395-7E44-420C-9FDB-1DCE04E1C0CC}" type="presOf" srcId="{14D0A803-9596-493E-92ED-5C582925D53B}" destId="{CC4273AC-49F6-453D-B7A7-62757AC43624}" srcOrd="0" destOrd="0" presId="urn:microsoft.com/office/officeart/2005/8/layout/vList2"/>
    <dgm:cxn modelId="{66EEC2E3-2831-421A-8EC3-C222C4472D41}" type="presOf" srcId="{697CD79E-9EA6-4EB3-9FAD-D4E36D41F518}" destId="{317052BB-61D7-4B41-8319-2A92BB9DE187}" srcOrd="0" destOrd="0" presId="urn:microsoft.com/office/officeart/2005/8/layout/vList2"/>
    <dgm:cxn modelId="{BC6E7736-6159-4433-8C20-5057803A5D30}" type="presParOf" srcId="{CC4273AC-49F6-453D-B7A7-62757AC43624}" destId="{317052BB-61D7-4B41-8319-2A92BB9DE18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9DB7D10-EC37-4CEC-A06B-209E14F86893}" type="doc">
      <dgm:prSet loTypeId="urn:microsoft.com/office/officeart/2005/8/layout/vList2" loCatId="list" qsTypeId="urn:microsoft.com/office/officeart/2005/8/quickstyle/simple1" qsCatId="simple" csTypeId="urn:microsoft.com/office/officeart/2005/8/colors/accent2_1" csCatId="accent2"/>
      <dgm:spPr/>
      <dgm:t>
        <a:bodyPr/>
        <a:lstStyle/>
        <a:p>
          <a:endParaRPr lang="en-US"/>
        </a:p>
      </dgm:t>
    </dgm:pt>
    <dgm:pt modelId="{35C07938-1B5C-4DA3-9CD0-5928DFC3E1E4}">
      <dgm:prSet/>
      <dgm:spPr/>
      <dgm:t>
        <a:bodyPr/>
        <a:lstStyle/>
        <a:p>
          <a:pPr rtl="0"/>
          <a:r>
            <a:rPr lang="en-US" dirty="0" smtClean="0"/>
            <a:t>COLONIAL POSSESSIONS, 1914 At the outbreak of World War I in 1914, European states held colonies in much of the world, especially in Africa and Asia. </a:t>
          </a:r>
          <a:endParaRPr lang="en-US" dirty="0"/>
        </a:p>
      </dgm:t>
    </dgm:pt>
    <dgm:pt modelId="{9C653645-969C-443D-8DCE-2C8BECCE8F3A}" type="parTrans" cxnId="{FCADF2BD-6ED6-4987-9EF1-63BFAF917B19}">
      <dgm:prSet/>
      <dgm:spPr/>
      <dgm:t>
        <a:bodyPr/>
        <a:lstStyle/>
        <a:p>
          <a:endParaRPr lang="en-US"/>
        </a:p>
      </dgm:t>
    </dgm:pt>
    <dgm:pt modelId="{D0BCBD5D-CE44-4AFB-A10C-02B42F11E4AE}" type="sibTrans" cxnId="{FCADF2BD-6ED6-4987-9EF1-63BFAF917B19}">
      <dgm:prSet/>
      <dgm:spPr/>
      <dgm:t>
        <a:bodyPr/>
        <a:lstStyle/>
        <a:p>
          <a:endParaRPr lang="en-US"/>
        </a:p>
      </dgm:t>
    </dgm:pt>
    <dgm:pt modelId="{D3CB6623-FB87-4737-8881-E37BE1C196E6}" type="pres">
      <dgm:prSet presAssocID="{79DB7D10-EC37-4CEC-A06B-209E14F86893}" presName="linear" presStyleCnt="0">
        <dgm:presLayoutVars>
          <dgm:animLvl val="lvl"/>
          <dgm:resizeHandles val="exact"/>
        </dgm:presLayoutVars>
      </dgm:prSet>
      <dgm:spPr/>
      <dgm:t>
        <a:bodyPr/>
        <a:lstStyle/>
        <a:p>
          <a:endParaRPr lang="en-US"/>
        </a:p>
      </dgm:t>
    </dgm:pt>
    <dgm:pt modelId="{DC3B2D1A-3AE6-4BAB-826D-6BEEF9AC5513}" type="pres">
      <dgm:prSet presAssocID="{35C07938-1B5C-4DA3-9CD0-5928DFC3E1E4}" presName="parentText" presStyleLbl="node1" presStyleIdx="0" presStyleCnt="1" custLinFactNeighborX="378" custLinFactNeighborY="-48622">
        <dgm:presLayoutVars>
          <dgm:chMax val="0"/>
          <dgm:bulletEnabled val="1"/>
        </dgm:presLayoutVars>
      </dgm:prSet>
      <dgm:spPr/>
      <dgm:t>
        <a:bodyPr/>
        <a:lstStyle/>
        <a:p>
          <a:endParaRPr lang="en-US"/>
        </a:p>
      </dgm:t>
    </dgm:pt>
  </dgm:ptLst>
  <dgm:cxnLst>
    <dgm:cxn modelId="{AFB0AC61-E1B0-46B2-869E-1DA18093B4A3}" type="presOf" srcId="{35C07938-1B5C-4DA3-9CD0-5928DFC3E1E4}" destId="{DC3B2D1A-3AE6-4BAB-826D-6BEEF9AC5513}" srcOrd="0" destOrd="0" presId="urn:microsoft.com/office/officeart/2005/8/layout/vList2"/>
    <dgm:cxn modelId="{FCADF2BD-6ED6-4987-9EF1-63BFAF917B19}" srcId="{79DB7D10-EC37-4CEC-A06B-209E14F86893}" destId="{35C07938-1B5C-4DA3-9CD0-5928DFC3E1E4}" srcOrd="0" destOrd="0" parTransId="{9C653645-969C-443D-8DCE-2C8BECCE8F3A}" sibTransId="{D0BCBD5D-CE44-4AFB-A10C-02B42F11E4AE}"/>
    <dgm:cxn modelId="{D424A00D-81C4-43BB-8B0B-1E2B0B900A80}" type="presOf" srcId="{79DB7D10-EC37-4CEC-A06B-209E14F86893}" destId="{D3CB6623-FB87-4737-8881-E37BE1C196E6}" srcOrd="0" destOrd="0" presId="urn:microsoft.com/office/officeart/2005/8/layout/vList2"/>
    <dgm:cxn modelId="{BEB00221-49C4-41BE-90A8-03D177200E83}" type="presParOf" srcId="{D3CB6623-FB87-4737-8881-E37BE1C196E6}" destId="{DC3B2D1A-3AE6-4BAB-826D-6BEEF9AC5513}"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B928AA19-CBFF-4167-8F19-A5346BADEE35}" type="doc">
      <dgm:prSet loTypeId="urn:microsoft.com/office/officeart/2005/8/layout/target3" loCatId="relationship" qsTypeId="urn:microsoft.com/office/officeart/2005/8/quickstyle/simple5" qsCatId="simple" csTypeId="urn:microsoft.com/office/officeart/2005/8/colors/colorful1" csCatId="colorful"/>
      <dgm:spPr/>
      <dgm:t>
        <a:bodyPr/>
        <a:lstStyle/>
        <a:p>
          <a:endParaRPr lang="en-US"/>
        </a:p>
      </dgm:t>
    </dgm:pt>
    <dgm:pt modelId="{0AC16169-7304-43CF-A744-EC396741C072}">
      <dgm:prSet/>
      <dgm:spPr/>
      <dgm:t>
        <a:bodyPr/>
        <a:lstStyle/>
        <a:p>
          <a:pPr rtl="0"/>
          <a:r>
            <a:rPr lang="en-US" dirty="0" smtClean="0"/>
            <a:t>Colonial Possessions, 2012</a:t>
          </a:r>
          <a:endParaRPr lang="en-US" dirty="0"/>
        </a:p>
      </dgm:t>
    </dgm:pt>
    <dgm:pt modelId="{06704028-35C2-4D94-A771-353FD854F54A}" type="parTrans" cxnId="{D9B8A16A-A140-43AA-91F7-C92D7D3B93CD}">
      <dgm:prSet/>
      <dgm:spPr/>
      <dgm:t>
        <a:bodyPr/>
        <a:lstStyle/>
        <a:p>
          <a:endParaRPr lang="en-US"/>
        </a:p>
      </dgm:t>
    </dgm:pt>
    <dgm:pt modelId="{99260844-0A1A-457B-9BF1-0A4D5D2F2339}" type="sibTrans" cxnId="{D9B8A16A-A140-43AA-91F7-C92D7D3B93CD}">
      <dgm:prSet/>
      <dgm:spPr/>
      <dgm:t>
        <a:bodyPr/>
        <a:lstStyle/>
        <a:p>
          <a:endParaRPr lang="en-US"/>
        </a:p>
      </dgm:t>
    </dgm:pt>
    <dgm:pt modelId="{5DDB3AD6-D70B-42D9-B088-9B613665CE0D}" type="pres">
      <dgm:prSet presAssocID="{B928AA19-CBFF-4167-8F19-A5346BADEE35}" presName="Name0" presStyleCnt="0">
        <dgm:presLayoutVars>
          <dgm:chMax val="7"/>
          <dgm:dir/>
          <dgm:animLvl val="lvl"/>
          <dgm:resizeHandles val="exact"/>
        </dgm:presLayoutVars>
      </dgm:prSet>
      <dgm:spPr/>
      <dgm:t>
        <a:bodyPr/>
        <a:lstStyle/>
        <a:p>
          <a:endParaRPr lang="en-US"/>
        </a:p>
      </dgm:t>
    </dgm:pt>
    <dgm:pt modelId="{8D669CC2-2415-4144-89A8-32AAA2F0A18E}" type="pres">
      <dgm:prSet presAssocID="{0AC16169-7304-43CF-A744-EC396741C072}" presName="circle1" presStyleLbl="node1" presStyleIdx="0" presStyleCnt="1"/>
      <dgm:spPr/>
    </dgm:pt>
    <dgm:pt modelId="{5669972D-907D-4EF5-9152-1F9E3260E9A7}" type="pres">
      <dgm:prSet presAssocID="{0AC16169-7304-43CF-A744-EC396741C072}" presName="space" presStyleCnt="0"/>
      <dgm:spPr/>
    </dgm:pt>
    <dgm:pt modelId="{341857BD-58F0-4B75-BEC6-4541A78964E8}" type="pres">
      <dgm:prSet presAssocID="{0AC16169-7304-43CF-A744-EC396741C072}" presName="rect1" presStyleLbl="alignAcc1" presStyleIdx="0" presStyleCnt="1"/>
      <dgm:spPr/>
      <dgm:t>
        <a:bodyPr/>
        <a:lstStyle/>
        <a:p>
          <a:endParaRPr lang="en-US"/>
        </a:p>
      </dgm:t>
    </dgm:pt>
    <dgm:pt modelId="{0ABBF5C0-85A8-407A-811C-24B13CDFF392}" type="pres">
      <dgm:prSet presAssocID="{0AC16169-7304-43CF-A744-EC396741C072}" presName="rect1ParTxNoCh" presStyleLbl="alignAcc1" presStyleIdx="0" presStyleCnt="1">
        <dgm:presLayoutVars>
          <dgm:chMax val="1"/>
          <dgm:bulletEnabled val="1"/>
        </dgm:presLayoutVars>
      </dgm:prSet>
      <dgm:spPr/>
      <dgm:t>
        <a:bodyPr/>
        <a:lstStyle/>
        <a:p>
          <a:endParaRPr lang="en-US"/>
        </a:p>
      </dgm:t>
    </dgm:pt>
  </dgm:ptLst>
  <dgm:cxnLst>
    <dgm:cxn modelId="{1C438CC4-3B7E-4AE0-8025-0BF33B8DFD3B}" type="presOf" srcId="{0AC16169-7304-43CF-A744-EC396741C072}" destId="{341857BD-58F0-4B75-BEC6-4541A78964E8}" srcOrd="0" destOrd="0" presId="urn:microsoft.com/office/officeart/2005/8/layout/target3"/>
    <dgm:cxn modelId="{514B31CC-E6EE-4FB2-9B94-5876333DAE1C}" type="presOf" srcId="{B928AA19-CBFF-4167-8F19-A5346BADEE35}" destId="{5DDB3AD6-D70B-42D9-B088-9B613665CE0D}" srcOrd="0" destOrd="0" presId="urn:microsoft.com/office/officeart/2005/8/layout/target3"/>
    <dgm:cxn modelId="{80B16742-9C6F-4BD1-BD5D-40A856380BCB}" type="presOf" srcId="{0AC16169-7304-43CF-A744-EC396741C072}" destId="{0ABBF5C0-85A8-407A-811C-24B13CDFF392}" srcOrd="1" destOrd="0" presId="urn:microsoft.com/office/officeart/2005/8/layout/target3"/>
    <dgm:cxn modelId="{D9B8A16A-A140-43AA-91F7-C92D7D3B93CD}" srcId="{B928AA19-CBFF-4167-8F19-A5346BADEE35}" destId="{0AC16169-7304-43CF-A744-EC396741C072}" srcOrd="0" destOrd="0" parTransId="{06704028-35C2-4D94-A771-353FD854F54A}" sibTransId="{99260844-0A1A-457B-9BF1-0A4D5D2F2339}"/>
    <dgm:cxn modelId="{F3B2CF6D-4DA6-4C4D-BA54-89F570030FE2}" type="presParOf" srcId="{5DDB3AD6-D70B-42D9-B088-9B613665CE0D}" destId="{8D669CC2-2415-4144-89A8-32AAA2F0A18E}" srcOrd="0" destOrd="0" presId="urn:microsoft.com/office/officeart/2005/8/layout/target3"/>
    <dgm:cxn modelId="{91FC2562-5A11-42E7-9ECE-A06A06DBA86F}" type="presParOf" srcId="{5DDB3AD6-D70B-42D9-B088-9B613665CE0D}" destId="{5669972D-907D-4EF5-9152-1F9E3260E9A7}" srcOrd="1" destOrd="0" presId="urn:microsoft.com/office/officeart/2005/8/layout/target3"/>
    <dgm:cxn modelId="{67440781-07F7-457D-AA23-797BB8DA3101}" type="presParOf" srcId="{5DDB3AD6-D70B-42D9-B088-9B613665CE0D}" destId="{341857BD-58F0-4B75-BEC6-4541A78964E8}" srcOrd="2" destOrd="0" presId="urn:microsoft.com/office/officeart/2005/8/layout/target3"/>
    <dgm:cxn modelId="{1C5B0484-AC58-430C-8FAA-502916E35916}" type="presParOf" srcId="{5DDB3AD6-D70B-42D9-B088-9B613665CE0D}" destId="{0ABBF5C0-85A8-407A-811C-24B13CDFF392}"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C842CC-F924-4B93-9B23-968FCFDDBD99}"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4BC47BB2-9EE9-431D-A527-0C3D3912DAC9}">
      <dgm:prSet/>
      <dgm:spPr/>
      <dgm:t>
        <a:bodyPr/>
        <a:lstStyle/>
        <a:p>
          <a:pPr rtl="0"/>
          <a:r>
            <a:rPr lang="en-US" smtClean="0"/>
            <a:t>The Political Organization of Space</a:t>
          </a:r>
          <a:endParaRPr lang="en-US"/>
        </a:p>
      </dgm:t>
    </dgm:pt>
    <dgm:pt modelId="{01794A11-648E-4436-862C-1A8814335296}" type="parTrans" cxnId="{F4869575-0EFE-4D77-82CE-0AC7736DD4FA}">
      <dgm:prSet/>
      <dgm:spPr/>
      <dgm:t>
        <a:bodyPr/>
        <a:lstStyle/>
        <a:p>
          <a:endParaRPr lang="en-US"/>
        </a:p>
      </dgm:t>
    </dgm:pt>
    <dgm:pt modelId="{6D78F7DC-FF2A-44BB-A139-3B00B4F4B990}" type="sibTrans" cxnId="{F4869575-0EFE-4D77-82CE-0AC7736DD4FA}">
      <dgm:prSet/>
      <dgm:spPr/>
      <dgm:t>
        <a:bodyPr/>
        <a:lstStyle/>
        <a:p>
          <a:endParaRPr lang="en-US"/>
        </a:p>
      </dgm:t>
    </dgm:pt>
    <dgm:pt modelId="{49545E94-5E9D-4D09-93B8-792ABCDF8385}" type="pres">
      <dgm:prSet presAssocID="{B7C842CC-F924-4B93-9B23-968FCFDDBD99}" presName="linear" presStyleCnt="0">
        <dgm:presLayoutVars>
          <dgm:animLvl val="lvl"/>
          <dgm:resizeHandles val="exact"/>
        </dgm:presLayoutVars>
      </dgm:prSet>
      <dgm:spPr/>
      <dgm:t>
        <a:bodyPr/>
        <a:lstStyle/>
        <a:p>
          <a:endParaRPr lang="en-US"/>
        </a:p>
      </dgm:t>
    </dgm:pt>
    <dgm:pt modelId="{13F8D096-A1CF-446E-96C8-174952824782}" type="pres">
      <dgm:prSet presAssocID="{4BC47BB2-9EE9-431D-A527-0C3D3912DAC9}" presName="parentText" presStyleLbl="node1" presStyleIdx="0" presStyleCnt="1">
        <dgm:presLayoutVars>
          <dgm:chMax val="0"/>
          <dgm:bulletEnabled val="1"/>
        </dgm:presLayoutVars>
      </dgm:prSet>
      <dgm:spPr/>
      <dgm:t>
        <a:bodyPr/>
        <a:lstStyle/>
        <a:p>
          <a:endParaRPr lang="en-US"/>
        </a:p>
      </dgm:t>
    </dgm:pt>
  </dgm:ptLst>
  <dgm:cxnLst>
    <dgm:cxn modelId="{F4869575-0EFE-4D77-82CE-0AC7736DD4FA}" srcId="{B7C842CC-F924-4B93-9B23-968FCFDDBD99}" destId="{4BC47BB2-9EE9-431D-A527-0C3D3912DAC9}" srcOrd="0" destOrd="0" parTransId="{01794A11-648E-4436-862C-1A8814335296}" sibTransId="{6D78F7DC-FF2A-44BB-A139-3B00B4F4B990}"/>
    <dgm:cxn modelId="{B7AA01DF-AC29-45BD-A398-3BC424FCA704}" type="presOf" srcId="{B7C842CC-F924-4B93-9B23-968FCFDDBD99}" destId="{49545E94-5E9D-4D09-93B8-792ABCDF8385}" srcOrd="0" destOrd="0" presId="urn:microsoft.com/office/officeart/2005/8/layout/vList2"/>
    <dgm:cxn modelId="{ED87F731-195C-4D58-8A53-5D77CC055D1D}" type="presOf" srcId="{4BC47BB2-9EE9-431D-A527-0C3D3912DAC9}" destId="{13F8D096-A1CF-446E-96C8-174952824782}" srcOrd="0" destOrd="0" presId="urn:microsoft.com/office/officeart/2005/8/layout/vList2"/>
    <dgm:cxn modelId="{CB1C23CF-FF56-4397-8F33-9594E0C0D773}" type="presParOf" srcId="{49545E94-5E9D-4D09-93B8-792ABCDF8385}" destId="{13F8D096-A1CF-446E-96C8-174952824782}"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972FC74-4F07-4492-8495-9FB30568DC53}"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D1F8595D-E3AD-441B-978E-14D57FDFCA60}">
      <dgm:prSet/>
      <dgm:spPr/>
      <dgm:t>
        <a:bodyPr/>
        <a:lstStyle/>
        <a:p>
          <a:pPr rtl="0"/>
          <a:r>
            <a:rPr lang="en-US" smtClean="0"/>
            <a:t>My Space!</a:t>
          </a:r>
          <a:endParaRPr lang="en-US"/>
        </a:p>
      </dgm:t>
    </dgm:pt>
    <dgm:pt modelId="{D3796571-72BA-49B5-A871-BB2001985EE5}" type="parTrans" cxnId="{76423BB4-C1CC-482D-9ED9-7C5814168EA6}">
      <dgm:prSet/>
      <dgm:spPr/>
      <dgm:t>
        <a:bodyPr/>
        <a:lstStyle/>
        <a:p>
          <a:endParaRPr lang="en-US"/>
        </a:p>
      </dgm:t>
    </dgm:pt>
    <dgm:pt modelId="{43DFB312-887C-4E60-8D19-96FCCB7B7AC5}" type="sibTrans" cxnId="{76423BB4-C1CC-482D-9ED9-7C5814168EA6}">
      <dgm:prSet/>
      <dgm:spPr/>
      <dgm:t>
        <a:bodyPr/>
        <a:lstStyle/>
        <a:p>
          <a:endParaRPr lang="en-US"/>
        </a:p>
      </dgm:t>
    </dgm:pt>
    <dgm:pt modelId="{147A915F-05EA-46ED-A7C8-37E3106892C0}" type="pres">
      <dgm:prSet presAssocID="{0972FC74-4F07-4492-8495-9FB30568DC53}" presName="linear" presStyleCnt="0">
        <dgm:presLayoutVars>
          <dgm:animLvl val="lvl"/>
          <dgm:resizeHandles val="exact"/>
        </dgm:presLayoutVars>
      </dgm:prSet>
      <dgm:spPr/>
      <dgm:t>
        <a:bodyPr/>
        <a:lstStyle/>
        <a:p>
          <a:endParaRPr lang="en-US"/>
        </a:p>
      </dgm:t>
    </dgm:pt>
    <dgm:pt modelId="{11A3C442-D3D0-4211-86E0-B782B71A8A86}" type="pres">
      <dgm:prSet presAssocID="{D1F8595D-E3AD-441B-978E-14D57FDFCA60}" presName="parentText" presStyleLbl="node1" presStyleIdx="0" presStyleCnt="1">
        <dgm:presLayoutVars>
          <dgm:chMax val="0"/>
          <dgm:bulletEnabled val="1"/>
        </dgm:presLayoutVars>
      </dgm:prSet>
      <dgm:spPr/>
      <dgm:t>
        <a:bodyPr/>
        <a:lstStyle/>
        <a:p>
          <a:endParaRPr lang="en-US"/>
        </a:p>
      </dgm:t>
    </dgm:pt>
  </dgm:ptLst>
  <dgm:cxnLst>
    <dgm:cxn modelId="{76423BB4-C1CC-482D-9ED9-7C5814168EA6}" srcId="{0972FC74-4F07-4492-8495-9FB30568DC53}" destId="{D1F8595D-E3AD-441B-978E-14D57FDFCA60}" srcOrd="0" destOrd="0" parTransId="{D3796571-72BA-49B5-A871-BB2001985EE5}" sibTransId="{43DFB312-887C-4E60-8D19-96FCCB7B7AC5}"/>
    <dgm:cxn modelId="{F8D3AD60-3D65-4954-8D60-549E684ABF7D}" type="presOf" srcId="{0972FC74-4F07-4492-8495-9FB30568DC53}" destId="{147A915F-05EA-46ED-A7C8-37E3106892C0}" srcOrd="0" destOrd="0" presId="urn:microsoft.com/office/officeart/2005/8/layout/vList2"/>
    <dgm:cxn modelId="{A3F7E4A4-8479-4C1E-AFB7-FEB4873F880E}" type="presOf" srcId="{D1F8595D-E3AD-441B-978E-14D57FDFCA60}" destId="{11A3C442-D3D0-4211-86E0-B782B71A8A86}" srcOrd="0" destOrd="0" presId="urn:microsoft.com/office/officeart/2005/8/layout/vList2"/>
    <dgm:cxn modelId="{4859362A-A8FC-4CEE-A1D6-587F3C368145}" type="presParOf" srcId="{147A915F-05EA-46ED-A7C8-37E3106892C0}" destId="{11A3C442-D3D0-4211-86E0-B782B71A8A8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FD334EF-6ADB-49EE-88AF-EE5ACACCDA02}"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E1D802AF-10E4-4882-833F-F860D6C6E346}">
      <dgm:prSet/>
      <dgm:spPr/>
      <dgm:t>
        <a:bodyPr/>
        <a:lstStyle/>
        <a:p>
          <a:pPr rtl="0"/>
          <a:r>
            <a:rPr lang="en-US" smtClean="0"/>
            <a:t>Borders and Boundaries</a:t>
          </a:r>
          <a:endParaRPr lang="en-US"/>
        </a:p>
      </dgm:t>
    </dgm:pt>
    <dgm:pt modelId="{7F86866B-2E70-40C6-8FA1-537A43DEC8B9}" type="parTrans" cxnId="{F721F618-88E7-4F5A-9B36-2B93F592BB74}">
      <dgm:prSet/>
      <dgm:spPr/>
      <dgm:t>
        <a:bodyPr/>
        <a:lstStyle/>
        <a:p>
          <a:endParaRPr lang="en-US"/>
        </a:p>
      </dgm:t>
    </dgm:pt>
    <dgm:pt modelId="{D58EFDA8-6441-47BA-A2FC-EAB960EBED4D}" type="sibTrans" cxnId="{F721F618-88E7-4F5A-9B36-2B93F592BB74}">
      <dgm:prSet/>
      <dgm:spPr/>
      <dgm:t>
        <a:bodyPr/>
        <a:lstStyle/>
        <a:p>
          <a:endParaRPr lang="en-US"/>
        </a:p>
      </dgm:t>
    </dgm:pt>
    <dgm:pt modelId="{FB9E944C-B73C-411F-80D1-AC7086921FA0}" type="pres">
      <dgm:prSet presAssocID="{7FD334EF-6ADB-49EE-88AF-EE5ACACCDA02}" presName="linear" presStyleCnt="0">
        <dgm:presLayoutVars>
          <dgm:animLvl val="lvl"/>
          <dgm:resizeHandles val="exact"/>
        </dgm:presLayoutVars>
      </dgm:prSet>
      <dgm:spPr/>
      <dgm:t>
        <a:bodyPr/>
        <a:lstStyle/>
        <a:p>
          <a:endParaRPr lang="en-US"/>
        </a:p>
      </dgm:t>
    </dgm:pt>
    <dgm:pt modelId="{169770CE-404A-4CA7-AA1E-CDE8BCF9FB56}" type="pres">
      <dgm:prSet presAssocID="{E1D802AF-10E4-4882-833F-F860D6C6E346}" presName="parentText" presStyleLbl="node1" presStyleIdx="0" presStyleCnt="1">
        <dgm:presLayoutVars>
          <dgm:chMax val="0"/>
          <dgm:bulletEnabled val="1"/>
        </dgm:presLayoutVars>
      </dgm:prSet>
      <dgm:spPr/>
      <dgm:t>
        <a:bodyPr/>
        <a:lstStyle/>
        <a:p>
          <a:endParaRPr lang="en-US"/>
        </a:p>
      </dgm:t>
    </dgm:pt>
  </dgm:ptLst>
  <dgm:cxnLst>
    <dgm:cxn modelId="{342A692F-CBDB-44B1-BFA2-74BA625A7691}" type="presOf" srcId="{E1D802AF-10E4-4882-833F-F860D6C6E346}" destId="{169770CE-404A-4CA7-AA1E-CDE8BCF9FB56}" srcOrd="0" destOrd="0" presId="urn:microsoft.com/office/officeart/2005/8/layout/vList2"/>
    <dgm:cxn modelId="{F721F618-88E7-4F5A-9B36-2B93F592BB74}" srcId="{7FD334EF-6ADB-49EE-88AF-EE5ACACCDA02}" destId="{E1D802AF-10E4-4882-833F-F860D6C6E346}" srcOrd="0" destOrd="0" parTransId="{7F86866B-2E70-40C6-8FA1-537A43DEC8B9}" sibTransId="{D58EFDA8-6441-47BA-A2FC-EAB960EBED4D}"/>
    <dgm:cxn modelId="{582595CF-70A1-43CC-A00A-77A085263F15}" type="presOf" srcId="{7FD334EF-6ADB-49EE-88AF-EE5ACACCDA02}" destId="{FB9E944C-B73C-411F-80D1-AC7086921FA0}" srcOrd="0" destOrd="0" presId="urn:microsoft.com/office/officeart/2005/8/layout/vList2"/>
    <dgm:cxn modelId="{6C41A7DE-094B-4393-AF42-31C00BE3EA5F}" type="presParOf" srcId="{FB9E944C-B73C-411F-80D1-AC7086921FA0}" destId="{169770CE-404A-4CA7-AA1E-CDE8BCF9FB56}"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6BA6F9-E665-4D51-B9E4-D214D1AB4EA2}"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7C348719-0B78-43CC-9E3C-F5FF7C528563}">
      <dgm:prSet/>
      <dgm:spPr/>
      <dgm:t>
        <a:bodyPr/>
        <a:lstStyle/>
        <a:p>
          <a:pPr algn="ctr" rtl="0"/>
          <a:r>
            <a:rPr lang="en-US" dirty="0" smtClean="0"/>
            <a:t>Three Main Types of Boundaries</a:t>
          </a:r>
          <a:endParaRPr lang="en-US" dirty="0"/>
        </a:p>
      </dgm:t>
    </dgm:pt>
    <dgm:pt modelId="{64D41AA5-C593-4A47-A706-F0E120CA207A}" type="parTrans" cxnId="{67D06F4C-2FD2-4180-B293-DDBC9BDEC9AD}">
      <dgm:prSet/>
      <dgm:spPr/>
      <dgm:t>
        <a:bodyPr/>
        <a:lstStyle/>
        <a:p>
          <a:endParaRPr lang="en-US"/>
        </a:p>
      </dgm:t>
    </dgm:pt>
    <dgm:pt modelId="{8FC77CD8-8F94-4ACB-9AD9-0CF4886CEADB}" type="sibTrans" cxnId="{67D06F4C-2FD2-4180-B293-DDBC9BDEC9AD}">
      <dgm:prSet/>
      <dgm:spPr/>
      <dgm:t>
        <a:bodyPr/>
        <a:lstStyle/>
        <a:p>
          <a:endParaRPr lang="en-US"/>
        </a:p>
      </dgm:t>
    </dgm:pt>
    <dgm:pt modelId="{AC1B2078-C3CA-43F0-9CFA-91E0193231F2}" type="pres">
      <dgm:prSet presAssocID="{0B6BA6F9-E665-4D51-B9E4-D214D1AB4EA2}" presName="linear" presStyleCnt="0">
        <dgm:presLayoutVars>
          <dgm:animLvl val="lvl"/>
          <dgm:resizeHandles val="exact"/>
        </dgm:presLayoutVars>
      </dgm:prSet>
      <dgm:spPr/>
      <dgm:t>
        <a:bodyPr/>
        <a:lstStyle/>
        <a:p>
          <a:endParaRPr lang="en-US"/>
        </a:p>
      </dgm:t>
    </dgm:pt>
    <dgm:pt modelId="{E853EBEE-6DD6-478B-8FB3-78B193F08084}" type="pres">
      <dgm:prSet presAssocID="{7C348719-0B78-43CC-9E3C-F5FF7C528563}" presName="parentText" presStyleLbl="node1" presStyleIdx="0" presStyleCnt="1">
        <dgm:presLayoutVars>
          <dgm:chMax val="0"/>
          <dgm:bulletEnabled val="1"/>
        </dgm:presLayoutVars>
      </dgm:prSet>
      <dgm:spPr/>
      <dgm:t>
        <a:bodyPr/>
        <a:lstStyle/>
        <a:p>
          <a:endParaRPr lang="en-US"/>
        </a:p>
      </dgm:t>
    </dgm:pt>
  </dgm:ptLst>
  <dgm:cxnLst>
    <dgm:cxn modelId="{51CB9B99-DA81-4149-994A-90612FFDA015}" type="presOf" srcId="{7C348719-0B78-43CC-9E3C-F5FF7C528563}" destId="{E853EBEE-6DD6-478B-8FB3-78B193F08084}" srcOrd="0" destOrd="0" presId="urn:microsoft.com/office/officeart/2005/8/layout/vList2"/>
    <dgm:cxn modelId="{67D06F4C-2FD2-4180-B293-DDBC9BDEC9AD}" srcId="{0B6BA6F9-E665-4D51-B9E4-D214D1AB4EA2}" destId="{7C348719-0B78-43CC-9E3C-F5FF7C528563}" srcOrd="0" destOrd="0" parTransId="{64D41AA5-C593-4A47-A706-F0E120CA207A}" sibTransId="{8FC77CD8-8F94-4ACB-9AD9-0CF4886CEADB}"/>
    <dgm:cxn modelId="{01B011C8-61B8-46CF-B872-4695B4F79BC4}" type="presOf" srcId="{0B6BA6F9-E665-4D51-B9E4-D214D1AB4EA2}" destId="{AC1B2078-C3CA-43F0-9CFA-91E0193231F2}" srcOrd="0" destOrd="0" presId="urn:microsoft.com/office/officeart/2005/8/layout/vList2"/>
    <dgm:cxn modelId="{54133374-772E-4071-BBAC-B9B9BA41DB18}" type="presParOf" srcId="{AC1B2078-C3CA-43F0-9CFA-91E0193231F2}" destId="{E853EBEE-6DD6-478B-8FB3-78B193F0808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3B8E92-6D59-446F-BE14-728D120C2B2E}" type="doc">
      <dgm:prSet loTypeId="urn:microsoft.com/office/officeart/2005/8/layout/radial2" loCatId="relationship" qsTypeId="urn:microsoft.com/office/officeart/2005/8/quickstyle/simple5" qsCatId="simple" csTypeId="urn:microsoft.com/office/officeart/2005/8/colors/colorful1" csCatId="colorful" phldr="1"/>
      <dgm:spPr/>
      <dgm:t>
        <a:bodyPr/>
        <a:lstStyle/>
        <a:p>
          <a:endParaRPr lang="en-US"/>
        </a:p>
      </dgm:t>
    </dgm:pt>
    <dgm:pt modelId="{C52D43B1-FD0C-410D-9EA2-DD4280AEAE86}">
      <dgm:prSet/>
      <dgm:spPr/>
      <dgm:t>
        <a:bodyPr/>
        <a:lstStyle/>
        <a:p>
          <a:pPr rtl="0"/>
          <a:r>
            <a:rPr lang="en-US" b="1" i="1" dirty="0" smtClean="0"/>
            <a:t>Three</a:t>
          </a:r>
          <a:r>
            <a:rPr lang="en-US" dirty="0" smtClean="0"/>
            <a:t> types of physical elements serve as boundaries </a:t>
          </a:r>
          <a:r>
            <a:rPr lang="en-US" smtClean="0"/>
            <a:t>between states:</a:t>
          </a:r>
          <a:endParaRPr lang="en-US" dirty="0"/>
        </a:p>
      </dgm:t>
    </dgm:pt>
    <dgm:pt modelId="{E30E3BC1-EECA-4553-9F63-97C945C75111}" type="parTrans" cxnId="{620E3485-0C4E-46E6-9233-EEE8BAAFE2BE}">
      <dgm:prSet/>
      <dgm:spPr/>
      <dgm:t>
        <a:bodyPr/>
        <a:lstStyle/>
        <a:p>
          <a:endParaRPr lang="en-US"/>
        </a:p>
      </dgm:t>
    </dgm:pt>
    <dgm:pt modelId="{62CBC1A9-AA09-4919-B823-4FA799B2C570}" type="sibTrans" cxnId="{620E3485-0C4E-46E6-9233-EEE8BAAFE2BE}">
      <dgm:prSet/>
      <dgm:spPr/>
      <dgm:t>
        <a:bodyPr/>
        <a:lstStyle/>
        <a:p>
          <a:endParaRPr lang="en-US"/>
        </a:p>
      </dgm:t>
    </dgm:pt>
    <dgm:pt modelId="{7D8E779E-F227-4BB4-98B8-8CF2DD528D7C}">
      <dgm:prSet/>
      <dgm:spPr/>
      <dgm:t>
        <a:bodyPr/>
        <a:lstStyle/>
        <a:p>
          <a:pPr algn="l" rtl="0"/>
          <a:r>
            <a:rPr lang="en-US" b="1" i="1" dirty="0" smtClean="0"/>
            <a:t>Desert Boundary </a:t>
          </a:r>
          <a:r>
            <a:rPr lang="en-US" dirty="0" smtClean="0"/>
            <a:t>- Effectively divides two states, because deserts are hard to cross and sparsely inhabited.</a:t>
          </a:r>
          <a:endParaRPr lang="en-US" dirty="0"/>
        </a:p>
      </dgm:t>
    </dgm:pt>
    <dgm:pt modelId="{25FB6CEC-8A7D-4C1E-AC81-46D2E83A8D52}" type="parTrans" cxnId="{BE4F3BBC-0234-476F-BD2A-2AD8F629635A}">
      <dgm:prSet/>
      <dgm:spPr/>
      <dgm:t>
        <a:bodyPr/>
        <a:lstStyle/>
        <a:p>
          <a:endParaRPr lang="en-US"/>
        </a:p>
      </dgm:t>
    </dgm:pt>
    <dgm:pt modelId="{E6BEAF10-20F5-4485-A5A0-60EA20968FB8}" type="sibTrans" cxnId="{BE4F3BBC-0234-476F-BD2A-2AD8F629635A}">
      <dgm:prSet/>
      <dgm:spPr/>
      <dgm:t>
        <a:bodyPr/>
        <a:lstStyle/>
        <a:p>
          <a:endParaRPr lang="en-US"/>
        </a:p>
      </dgm:t>
    </dgm:pt>
    <dgm:pt modelId="{FCA6AC4D-0A38-48C2-AE60-5539073E3D5D}">
      <dgm:prSet/>
      <dgm:spPr/>
      <dgm:t>
        <a:bodyPr/>
        <a:lstStyle/>
        <a:p>
          <a:pPr algn="l" rtl="0"/>
          <a:r>
            <a:rPr lang="en-US" b="1" i="1" dirty="0" smtClean="0"/>
            <a:t>Mountain Boundary </a:t>
          </a:r>
          <a:r>
            <a:rPr lang="en-US" dirty="0" smtClean="0"/>
            <a:t>- Effectively divides two states, if the mountains are difficult to cross.</a:t>
          </a:r>
          <a:endParaRPr lang="en-US" dirty="0"/>
        </a:p>
      </dgm:t>
    </dgm:pt>
    <dgm:pt modelId="{A5B2FA27-2745-424F-A2C0-C8F44014F572}" type="parTrans" cxnId="{13A708E5-33F3-430A-8183-9E13D1B8502A}">
      <dgm:prSet/>
      <dgm:spPr/>
      <dgm:t>
        <a:bodyPr/>
        <a:lstStyle/>
        <a:p>
          <a:endParaRPr lang="en-US"/>
        </a:p>
      </dgm:t>
    </dgm:pt>
    <dgm:pt modelId="{029E36D4-244F-4D0F-8F54-96B2165BDDCA}" type="sibTrans" cxnId="{13A708E5-33F3-430A-8183-9E13D1B8502A}">
      <dgm:prSet/>
      <dgm:spPr/>
      <dgm:t>
        <a:bodyPr/>
        <a:lstStyle/>
        <a:p>
          <a:endParaRPr lang="en-US"/>
        </a:p>
      </dgm:t>
    </dgm:pt>
    <dgm:pt modelId="{01390510-B8AB-489F-BE33-15CB036EF64A}">
      <dgm:prSet/>
      <dgm:spPr/>
      <dgm:t>
        <a:bodyPr/>
        <a:lstStyle/>
        <a:p>
          <a:pPr algn="l" rtl="0"/>
          <a:r>
            <a:rPr lang="en-US" dirty="0" smtClean="0"/>
            <a:t>Useful boundaries because of their permanent quality and tendency to be sparsely populated.</a:t>
          </a:r>
          <a:endParaRPr lang="en-US" dirty="0"/>
        </a:p>
      </dgm:t>
    </dgm:pt>
    <dgm:pt modelId="{1A6E50E3-D4F1-483E-897F-620BC685FA66}" type="parTrans" cxnId="{A19223AD-A452-4F05-AD8D-578757DFF6C3}">
      <dgm:prSet/>
      <dgm:spPr/>
      <dgm:t>
        <a:bodyPr/>
        <a:lstStyle/>
        <a:p>
          <a:endParaRPr lang="en-US"/>
        </a:p>
      </dgm:t>
    </dgm:pt>
    <dgm:pt modelId="{163B3BE3-5B6A-448D-8BEF-26DB2B149F98}" type="sibTrans" cxnId="{A19223AD-A452-4F05-AD8D-578757DFF6C3}">
      <dgm:prSet/>
      <dgm:spPr/>
      <dgm:t>
        <a:bodyPr/>
        <a:lstStyle/>
        <a:p>
          <a:endParaRPr lang="en-US"/>
        </a:p>
      </dgm:t>
    </dgm:pt>
    <dgm:pt modelId="{D05A89CC-E1D6-4AF2-8963-9F0BB16AEE83}">
      <dgm:prSet/>
      <dgm:spPr/>
      <dgm:t>
        <a:bodyPr/>
        <a:lstStyle/>
        <a:p>
          <a:pPr algn="l" rtl="0"/>
          <a:r>
            <a:rPr lang="en-US" b="1" i="1" dirty="0" smtClean="0"/>
            <a:t>Water Boundary </a:t>
          </a:r>
          <a:r>
            <a:rPr lang="en-US" dirty="0" smtClean="0"/>
            <a:t>- Examples include rivers, lakes, and oceans.</a:t>
          </a:r>
          <a:endParaRPr lang="en-US" dirty="0"/>
        </a:p>
      </dgm:t>
    </dgm:pt>
    <dgm:pt modelId="{DC8362BC-075E-4309-A5EB-7F06ACFF0247}" type="parTrans" cxnId="{A1B24C1D-9567-4CBD-86FC-F2A269D7510C}">
      <dgm:prSet/>
      <dgm:spPr/>
      <dgm:t>
        <a:bodyPr/>
        <a:lstStyle/>
        <a:p>
          <a:endParaRPr lang="en-US"/>
        </a:p>
      </dgm:t>
    </dgm:pt>
    <dgm:pt modelId="{7C08E6C9-6C16-4B63-B0D4-B8502B2E3387}" type="sibTrans" cxnId="{A1B24C1D-9567-4CBD-86FC-F2A269D7510C}">
      <dgm:prSet/>
      <dgm:spPr/>
      <dgm:t>
        <a:bodyPr/>
        <a:lstStyle/>
        <a:p>
          <a:endParaRPr lang="en-US"/>
        </a:p>
      </dgm:t>
    </dgm:pt>
    <dgm:pt modelId="{0DD59F01-F143-4E78-86C6-97F0EF10C5B2}">
      <dgm:prSet/>
      <dgm:spPr/>
      <dgm:t>
        <a:bodyPr/>
        <a:lstStyle/>
        <a:p>
          <a:pPr algn="l" rtl="0"/>
          <a:r>
            <a:rPr lang="en-US" dirty="0" smtClean="0"/>
            <a:t>Potentially more problematic than mountain boundaries, because of the tendencies of bodies of water and river channels to move over time.</a:t>
          </a:r>
          <a:endParaRPr lang="en-US" dirty="0"/>
        </a:p>
      </dgm:t>
    </dgm:pt>
    <dgm:pt modelId="{F61A0575-A97C-4198-A2E5-B8F98D4B4C59}" type="parTrans" cxnId="{06220476-7207-457A-AF6F-ACC18CE04731}">
      <dgm:prSet/>
      <dgm:spPr/>
      <dgm:t>
        <a:bodyPr/>
        <a:lstStyle/>
        <a:p>
          <a:endParaRPr lang="en-US"/>
        </a:p>
      </dgm:t>
    </dgm:pt>
    <dgm:pt modelId="{6EE766ED-96C8-40D1-B3D0-AFAA43D1523E}" type="sibTrans" cxnId="{06220476-7207-457A-AF6F-ACC18CE04731}">
      <dgm:prSet/>
      <dgm:spPr/>
      <dgm:t>
        <a:bodyPr/>
        <a:lstStyle/>
        <a:p>
          <a:endParaRPr lang="en-US"/>
        </a:p>
      </dgm:t>
    </dgm:pt>
    <dgm:pt modelId="{27F2BEAF-A3B7-4FB0-8C8A-9FA1BCFB95C1}" type="pres">
      <dgm:prSet presAssocID="{213B8E92-6D59-446F-BE14-728D120C2B2E}" presName="composite" presStyleCnt="0">
        <dgm:presLayoutVars>
          <dgm:chMax val="5"/>
          <dgm:dir/>
          <dgm:animLvl val="ctr"/>
          <dgm:resizeHandles val="exact"/>
        </dgm:presLayoutVars>
      </dgm:prSet>
      <dgm:spPr/>
      <dgm:t>
        <a:bodyPr/>
        <a:lstStyle/>
        <a:p>
          <a:endParaRPr lang="en-US"/>
        </a:p>
      </dgm:t>
    </dgm:pt>
    <dgm:pt modelId="{C754A206-C5EF-482F-B87A-B3E8B59302DA}" type="pres">
      <dgm:prSet presAssocID="{213B8E92-6D59-446F-BE14-728D120C2B2E}" presName="cycle" presStyleCnt="0"/>
      <dgm:spPr/>
      <dgm:t>
        <a:bodyPr/>
        <a:lstStyle/>
        <a:p>
          <a:endParaRPr lang="en-US"/>
        </a:p>
      </dgm:t>
    </dgm:pt>
    <dgm:pt modelId="{062C19BA-0F35-4E1F-B7FD-C198E7416A94}" type="pres">
      <dgm:prSet presAssocID="{213B8E92-6D59-446F-BE14-728D120C2B2E}" presName="centerShape" presStyleCnt="0"/>
      <dgm:spPr/>
      <dgm:t>
        <a:bodyPr/>
        <a:lstStyle/>
        <a:p>
          <a:endParaRPr lang="en-US"/>
        </a:p>
      </dgm:t>
    </dgm:pt>
    <dgm:pt modelId="{B19EEB33-BAAA-40B1-8EDA-624D2C34861C}" type="pres">
      <dgm:prSet presAssocID="{213B8E92-6D59-446F-BE14-728D120C2B2E}" presName="connSite" presStyleLbl="node1" presStyleIdx="0" presStyleCnt="2"/>
      <dgm:spPr/>
      <dgm:t>
        <a:bodyPr/>
        <a:lstStyle/>
        <a:p>
          <a:endParaRPr lang="en-US"/>
        </a:p>
      </dgm:t>
    </dgm:pt>
    <dgm:pt modelId="{A351EF71-84AE-4E4A-BDCD-03A2696815CF}" type="pres">
      <dgm:prSet presAssocID="{213B8E92-6D59-446F-BE14-728D120C2B2E}" presName="visible" presStyleLbl="node1" presStyleIdx="0" presStyleCnt="2" custScaleX="93639" custScaleY="104558"/>
      <dgm:spPr>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dgm:spPr>
      <dgm:t>
        <a:bodyPr/>
        <a:lstStyle/>
        <a:p>
          <a:endParaRPr lang="en-US"/>
        </a:p>
      </dgm:t>
    </dgm:pt>
    <dgm:pt modelId="{B9F09D5A-B94F-4ADC-A159-004D1EE8D1DE}" type="pres">
      <dgm:prSet presAssocID="{E30E3BC1-EECA-4553-9F63-97C945C75111}" presName="Name25" presStyleLbl="parChTrans1D1" presStyleIdx="0" presStyleCnt="1"/>
      <dgm:spPr/>
      <dgm:t>
        <a:bodyPr/>
        <a:lstStyle/>
        <a:p>
          <a:endParaRPr lang="en-US"/>
        </a:p>
      </dgm:t>
    </dgm:pt>
    <dgm:pt modelId="{20431BD6-8514-4C9A-90FB-8D2D302D8B44}" type="pres">
      <dgm:prSet presAssocID="{C52D43B1-FD0C-410D-9EA2-DD4280AEAE86}" presName="node" presStyleCnt="0"/>
      <dgm:spPr/>
      <dgm:t>
        <a:bodyPr/>
        <a:lstStyle/>
        <a:p>
          <a:endParaRPr lang="en-US"/>
        </a:p>
      </dgm:t>
    </dgm:pt>
    <dgm:pt modelId="{16DE90A2-7B28-4C13-8797-0CD8047A195B}" type="pres">
      <dgm:prSet presAssocID="{C52D43B1-FD0C-410D-9EA2-DD4280AEAE86}" presName="parentNode" presStyleLbl="node1" presStyleIdx="1" presStyleCnt="2" custScaleX="106283" custScaleY="143623">
        <dgm:presLayoutVars>
          <dgm:chMax val="1"/>
          <dgm:bulletEnabled val="1"/>
        </dgm:presLayoutVars>
      </dgm:prSet>
      <dgm:spPr/>
      <dgm:t>
        <a:bodyPr/>
        <a:lstStyle/>
        <a:p>
          <a:endParaRPr lang="en-US"/>
        </a:p>
      </dgm:t>
    </dgm:pt>
    <dgm:pt modelId="{F469C993-92E8-4C84-A232-0781D252AA70}" type="pres">
      <dgm:prSet presAssocID="{C52D43B1-FD0C-410D-9EA2-DD4280AEAE86}" presName="childNode" presStyleLbl="revTx" presStyleIdx="0" presStyleCnt="1">
        <dgm:presLayoutVars>
          <dgm:bulletEnabled val="1"/>
        </dgm:presLayoutVars>
      </dgm:prSet>
      <dgm:spPr/>
      <dgm:t>
        <a:bodyPr/>
        <a:lstStyle/>
        <a:p>
          <a:endParaRPr lang="en-US"/>
        </a:p>
      </dgm:t>
    </dgm:pt>
  </dgm:ptLst>
  <dgm:cxnLst>
    <dgm:cxn modelId="{2CA6291A-55A0-4E7B-BC07-1FC824E9A3A4}" type="presOf" srcId="{C52D43B1-FD0C-410D-9EA2-DD4280AEAE86}" destId="{16DE90A2-7B28-4C13-8797-0CD8047A195B}" srcOrd="0" destOrd="0" presId="urn:microsoft.com/office/officeart/2005/8/layout/radial2"/>
    <dgm:cxn modelId="{620E3485-0C4E-46E6-9233-EEE8BAAFE2BE}" srcId="{213B8E92-6D59-446F-BE14-728D120C2B2E}" destId="{C52D43B1-FD0C-410D-9EA2-DD4280AEAE86}" srcOrd="0" destOrd="0" parTransId="{E30E3BC1-EECA-4553-9F63-97C945C75111}" sibTransId="{62CBC1A9-AA09-4919-B823-4FA799B2C570}"/>
    <dgm:cxn modelId="{6D2E8311-5DAF-4B92-91CB-F96BDA288202}" type="presOf" srcId="{E30E3BC1-EECA-4553-9F63-97C945C75111}" destId="{B9F09D5A-B94F-4ADC-A159-004D1EE8D1DE}" srcOrd="0" destOrd="0" presId="urn:microsoft.com/office/officeart/2005/8/layout/radial2"/>
    <dgm:cxn modelId="{85EC66DE-9D3A-4091-B121-265471F96047}" type="presOf" srcId="{0DD59F01-F143-4E78-86C6-97F0EF10C5B2}" destId="{F469C993-92E8-4C84-A232-0781D252AA70}" srcOrd="0" destOrd="4" presId="urn:microsoft.com/office/officeart/2005/8/layout/radial2"/>
    <dgm:cxn modelId="{A1B24C1D-9567-4CBD-86FC-F2A269D7510C}" srcId="{C52D43B1-FD0C-410D-9EA2-DD4280AEAE86}" destId="{D05A89CC-E1D6-4AF2-8963-9F0BB16AEE83}" srcOrd="2" destOrd="0" parTransId="{DC8362BC-075E-4309-A5EB-7F06ACFF0247}" sibTransId="{7C08E6C9-6C16-4B63-B0D4-B8502B2E3387}"/>
    <dgm:cxn modelId="{01488FE9-7FEC-4D53-A407-D743D2B7A514}" type="presOf" srcId="{7D8E779E-F227-4BB4-98B8-8CF2DD528D7C}" destId="{F469C993-92E8-4C84-A232-0781D252AA70}" srcOrd="0" destOrd="0" presId="urn:microsoft.com/office/officeart/2005/8/layout/radial2"/>
    <dgm:cxn modelId="{4F49D83E-1E58-45C7-8878-4D21A6F0E9BB}" type="presOf" srcId="{D05A89CC-E1D6-4AF2-8963-9F0BB16AEE83}" destId="{F469C993-92E8-4C84-A232-0781D252AA70}" srcOrd="0" destOrd="3" presId="urn:microsoft.com/office/officeart/2005/8/layout/radial2"/>
    <dgm:cxn modelId="{89CA0A61-E627-4095-BF7D-59A037922690}" type="presOf" srcId="{01390510-B8AB-489F-BE33-15CB036EF64A}" destId="{F469C993-92E8-4C84-A232-0781D252AA70}" srcOrd="0" destOrd="2" presId="urn:microsoft.com/office/officeart/2005/8/layout/radial2"/>
    <dgm:cxn modelId="{5E534B19-E7AF-4177-9B7D-2E96EAAFC860}" type="presOf" srcId="{FCA6AC4D-0A38-48C2-AE60-5539073E3D5D}" destId="{F469C993-92E8-4C84-A232-0781D252AA70}" srcOrd="0" destOrd="1" presId="urn:microsoft.com/office/officeart/2005/8/layout/radial2"/>
    <dgm:cxn modelId="{13A708E5-33F3-430A-8183-9E13D1B8502A}" srcId="{C52D43B1-FD0C-410D-9EA2-DD4280AEAE86}" destId="{FCA6AC4D-0A38-48C2-AE60-5539073E3D5D}" srcOrd="1" destOrd="0" parTransId="{A5B2FA27-2745-424F-A2C0-C8F44014F572}" sibTransId="{029E36D4-244F-4D0F-8F54-96B2165BDDCA}"/>
    <dgm:cxn modelId="{BE4F3BBC-0234-476F-BD2A-2AD8F629635A}" srcId="{C52D43B1-FD0C-410D-9EA2-DD4280AEAE86}" destId="{7D8E779E-F227-4BB4-98B8-8CF2DD528D7C}" srcOrd="0" destOrd="0" parTransId="{25FB6CEC-8A7D-4C1E-AC81-46D2E83A8D52}" sibTransId="{E6BEAF10-20F5-4485-A5A0-60EA20968FB8}"/>
    <dgm:cxn modelId="{737DC8BF-317C-4E86-B814-2519CF7DA026}" type="presOf" srcId="{213B8E92-6D59-446F-BE14-728D120C2B2E}" destId="{27F2BEAF-A3B7-4FB0-8C8A-9FA1BCFB95C1}" srcOrd="0" destOrd="0" presId="urn:microsoft.com/office/officeart/2005/8/layout/radial2"/>
    <dgm:cxn modelId="{A19223AD-A452-4F05-AD8D-578757DFF6C3}" srcId="{FCA6AC4D-0A38-48C2-AE60-5539073E3D5D}" destId="{01390510-B8AB-489F-BE33-15CB036EF64A}" srcOrd="0" destOrd="0" parTransId="{1A6E50E3-D4F1-483E-897F-620BC685FA66}" sibTransId="{163B3BE3-5B6A-448D-8BEF-26DB2B149F98}"/>
    <dgm:cxn modelId="{06220476-7207-457A-AF6F-ACC18CE04731}" srcId="{D05A89CC-E1D6-4AF2-8963-9F0BB16AEE83}" destId="{0DD59F01-F143-4E78-86C6-97F0EF10C5B2}" srcOrd="0" destOrd="0" parTransId="{F61A0575-A97C-4198-A2E5-B8F98D4B4C59}" sibTransId="{6EE766ED-96C8-40D1-B3D0-AFAA43D1523E}"/>
    <dgm:cxn modelId="{C73B25A3-0B54-4344-B7AC-FE95DD90A897}" type="presParOf" srcId="{27F2BEAF-A3B7-4FB0-8C8A-9FA1BCFB95C1}" destId="{C754A206-C5EF-482F-B87A-B3E8B59302DA}" srcOrd="0" destOrd="0" presId="urn:microsoft.com/office/officeart/2005/8/layout/radial2"/>
    <dgm:cxn modelId="{972264FF-8541-4612-9B27-94BC303FBAEF}" type="presParOf" srcId="{C754A206-C5EF-482F-B87A-B3E8B59302DA}" destId="{062C19BA-0F35-4E1F-B7FD-C198E7416A94}" srcOrd="0" destOrd="0" presId="urn:microsoft.com/office/officeart/2005/8/layout/radial2"/>
    <dgm:cxn modelId="{4A575CEA-26B1-426F-ACC3-CABB47BB828E}" type="presParOf" srcId="{062C19BA-0F35-4E1F-B7FD-C198E7416A94}" destId="{B19EEB33-BAAA-40B1-8EDA-624D2C34861C}" srcOrd="0" destOrd="0" presId="urn:microsoft.com/office/officeart/2005/8/layout/radial2"/>
    <dgm:cxn modelId="{F7035DE5-6314-4927-96ED-2F87F9C07566}" type="presParOf" srcId="{062C19BA-0F35-4E1F-B7FD-C198E7416A94}" destId="{A351EF71-84AE-4E4A-BDCD-03A2696815CF}" srcOrd="1" destOrd="0" presId="urn:microsoft.com/office/officeart/2005/8/layout/radial2"/>
    <dgm:cxn modelId="{0256B0A8-A705-4CE1-87BD-DDF375BC1D85}" type="presParOf" srcId="{C754A206-C5EF-482F-B87A-B3E8B59302DA}" destId="{B9F09D5A-B94F-4ADC-A159-004D1EE8D1DE}" srcOrd="1" destOrd="0" presId="urn:microsoft.com/office/officeart/2005/8/layout/radial2"/>
    <dgm:cxn modelId="{6EF78A5E-EBB3-4E77-A28F-466F9D6AEA6C}" type="presParOf" srcId="{C754A206-C5EF-482F-B87A-B3E8B59302DA}" destId="{20431BD6-8514-4C9A-90FB-8D2D302D8B44}" srcOrd="2" destOrd="0" presId="urn:microsoft.com/office/officeart/2005/8/layout/radial2"/>
    <dgm:cxn modelId="{A39DA806-3FC8-499E-8148-0A286142400A}" type="presParOf" srcId="{20431BD6-8514-4C9A-90FB-8D2D302D8B44}" destId="{16DE90A2-7B28-4C13-8797-0CD8047A195B}" srcOrd="0" destOrd="0" presId="urn:microsoft.com/office/officeart/2005/8/layout/radial2"/>
    <dgm:cxn modelId="{68AC9A58-BA2E-429E-8750-F22965741E84}" type="presParOf" srcId="{20431BD6-8514-4C9A-90FB-8D2D302D8B44}" destId="{F469C993-92E8-4C84-A232-0781D252AA70}"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2F9F936-4844-46F4-917C-B0E0475B0634}" type="doc">
      <dgm:prSet loTypeId="urn:microsoft.com/office/officeart/2005/8/layout/vList2" loCatId="list" qsTypeId="urn:microsoft.com/office/officeart/2005/8/quickstyle/simple5" qsCatId="simple" csTypeId="urn:microsoft.com/office/officeart/2005/8/colors/colorful1" csCatId="colorful"/>
      <dgm:spPr/>
      <dgm:t>
        <a:bodyPr/>
        <a:lstStyle/>
        <a:p>
          <a:endParaRPr lang="en-US"/>
        </a:p>
      </dgm:t>
    </dgm:pt>
    <dgm:pt modelId="{31EC4E06-1224-42CD-BE1E-0DFB266D9374}">
      <dgm:prSet/>
      <dgm:spPr/>
      <dgm:t>
        <a:bodyPr/>
        <a:lstStyle/>
        <a:p>
          <a:pPr rtl="0"/>
          <a:r>
            <a:rPr lang="en-US" smtClean="0"/>
            <a:t>Borderline Boundaries</a:t>
          </a:r>
          <a:endParaRPr lang="en-US"/>
        </a:p>
      </dgm:t>
    </dgm:pt>
    <dgm:pt modelId="{A3290437-2CF7-4BDE-9768-B6FAF63F8394}" type="parTrans" cxnId="{501C709A-ACBD-411D-BDA7-7746CB473E5E}">
      <dgm:prSet/>
      <dgm:spPr/>
      <dgm:t>
        <a:bodyPr/>
        <a:lstStyle/>
        <a:p>
          <a:endParaRPr lang="en-US"/>
        </a:p>
      </dgm:t>
    </dgm:pt>
    <dgm:pt modelId="{F78DD08F-2D00-4CDC-BF03-68DD512E8FAC}" type="sibTrans" cxnId="{501C709A-ACBD-411D-BDA7-7746CB473E5E}">
      <dgm:prSet/>
      <dgm:spPr/>
      <dgm:t>
        <a:bodyPr/>
        <a:lstStyle/>
        <a:p>
          <a:endParaRPr lang="en-US"/>
        </a:p>
      </dgm:t>
    </dgm:pt>
    <dgm:pt modelId="{4F3458B6-6E78-4BDE-AE7A-F206E83D4345}" type="pres">
      <dgm:prSet presAssocID="{12F9F936-4844-46F4-917C-B0E0475B0634}" presName="linear" presStyleCnt="0">
        <dgm:presLayoutVars>
          <dgm:animLvl val="lvl"/>
          <dgm:resizeHandles val="exact"/>
        </dgm:presLayoutVars>
      </dgm:prSet>
      <dgm:spPr/>
      <dgm:t>
        <a:bodyPr/>
        <a:lstStyle/>
        <a:p>
          <a:endParaRPr lang="en-US"/>
        </a:p>
      </dgm:t>
    </dgm:pt>
    <dgm:pt modelId="{41315CED-71C6-4087-8CBE-9BA77F35434B}" type="pres">
      <dgm:prSet presAssocID="{31EC4E06-1224-42CD-BE1E-0DFB266D9374}" presName="parentText" presStyleLbl="node1" presStyleIdx="0" presStyleCnt="1">
        <dgm:presLayoutVars>
          <dgm:chMax val="0"/>
          <dgm:bulletEnabled val="1"/>
        </dgm:presLayoutVars>
      </dgm:prSet>
      <dgm:spPr/>
      <dgm:t>
        <a:bodyPr/>
        <a:lstStyle/>
        <a:p>
          <a:endParaRPr lang="en-US"/>
        </a:p>
      </dgm:t>
    </dgm:pt>
  </dgm:ptLst>
  <dgm:cxnLst>
    <dgm:cxn modelId="{501C709A-ACBD-411D-BDA7-7746CB473E5E}" srcId="{12F9F936-4844-46F4-917C-B0E0475B0634}" destId="{31EC4E06-1224-42CD-BE1E-0DFB266D9374}" srcOrd="0" destOrd="0" parTransId="{A3290437-2CF7-4BDE-9768-B6FAF63F8394}" sibTransId="{F78DD08F-2D00-4CDC-BF03-68DD512E8FAC}"/>
    <dgm:cxn modelId="{D3AB32CC-EB79-4954-8CB4-B92172F192ED}" type="presOf" srcId="{12F9F936-4844-46F4-917C-B0E0475B0634}" destId="{4F3458B6-6E78-4BDE-AE7A-F206E83D4345}" srcOrd="0" destOrd="0" presId="urn:microsoft.com/office/officeart/2005/8/layout/vList2"/>
    <dgm:cxn modelId="{0DFE5C30-F0DC-4E37-A255-2AA33AA1009B}" type="presOf" srcId="{31EC4E06-1224-42CD-BE1E-0DFB266D9374}" destId="{41315CED-71C6-4087-8CBE-9BA77F35434B}" srcOrd="0" destOrd="0" presId="urn:microsoft.com/office/officeart/2005/8/layout/vList2"/>
    <dgm:cxn modelId="{91220C08-9300-47B3-B895-7279BA0B42C1}" type="presParOf" srcId="{4F3458B6-6E78-4BDE-AE7A-F206E83D4345}" destId="{41315CED-71C6-4087-8CBE-9BA77F35434B}"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47EAC3A-FA23-4AED-9F39-A40AEA1FBBE5}" type="doc">
      <dgm:prSet loTypeId="urn:microsoft.com/office/officeart/2005/8/layout/hierarchy3" loCatId="list" qsTypeId="urn:microsoft.com/office/officeart/2005/8/quickstyle/simple5" qsCatId="simple" csTypeId="urn:microsoft.com/office/officeart/2005/8/colors/accent2_1" csCatId="accent2" phldr="1"/>
      <dgm:spPr/>
      <dgm:t>
        <a:bodyPr/>
        <a:lstStyle/>
        <a:p>
          <a:endParaRPr lang="en-US"/>
        </a:p>
      </dgm:t>
    </dgm:pt>
    <dgm:pt modelId="{7651CE62-6CC1-4FF2-9E8A-235ACB247400}">
      <dgm:prSet/>
      <dgm:spPr/>
      <dgm:t>
        <a:bodyPr/>
        <a:lstStyle/>
        <a:p>
          <a:pPr rtl="0"/>
          <a:r>
            <a:rPr lang="en-US" dirty="0" smtClean="0"/>
            <a:t>Pseudo-boundaries</a:t>
          </a:r>
          <a:endParaRPr lang="en-US" dirty="0"/>
        </a:p>
      </dgm:t>
    </dgm:pt>
    <dgm:pt modelId="{C19BE62A-694F-4A5C-8167-0ED885372DE1}" type="parTrans" cxnId="{15847541-07B5-48F7-B0F7-49EA4C774C30}">
      <dgm:prSet/>
      <dgm:spPr/>
      <dgm:t>
        <a:bodyPr/>
        <a:lstStyle/>
        <a:p>
          <a:endParaRPr lang="en-US"/>
        </a:p>
      </dgm:t>
    </dgm:pt>
    <dgm:pt modelId="{2473D8B6-53CF-4606-AA8E-22782103A5CC}" type="sibTrans" cxnId="{15847541-07B5-48F7-B0F7-49EA4C774C30}">
      <dgm:prSet/>
      <dgm:spPr/>
      <dgm:t>
        <a:bodyPr/>
        <a:lstStyle/>
        <a:p>
          <a:endParaRPr lang="en-US"/>
        </a:p>
      </dgm:t>
    </dgm:pt>
    <dgm:pt modelId="{31162744-0D6B-45B3-B70A-87157787A433}">
      <dgm:prSet/>
      <dgm:spPr>
        <a:effectLst>
          <a:outerShdw blurRad="50800" dist="38100" dir="8100000" algn="tr" rotWithShape="0">
            <a:prstClr val="black">
              <a:alpha val="40000"/>
            </a:prstClr>
          </a:outerShdw>
        </a:effectLst>
      </dgm:spPr>
      <dgm:t>
        <a:bodyPr/>
        <a:lstStyle/>
        <a:p>
          <a:pPr rtl="0"/>
          <a:r>
            <a:rPr lang="en-US" b="1" i="1" dirty="0" smtClean="0"/>
            <a:t>Buffer State</a:t>
          </a:r>
          <a:endParaRPr lang="en-US" b="1" i="1" dirty="0"/>
        </a:p>
      </dgm:t>
    </dgm:pt>
    <dgm:pt modelId="{22FC9791-5C07-4843-A622-98D102B9AF21}" type="parTrans" cxnId="{151CBA99-38B2-4AD3-A7A9-F0A1C5E1A1E1}">
      <dgm:prSet/>
      <dgm:spPr/>
      <dgm:t>
        <a:bodyPr/>
        <a:lstStyle/>
        <a:p>
          <a:endParaRPr lang="en-US"/>
        </a:p>
      </dgm:t>
    </dgm:pt>
    <dgm:pt modelId="{9A982C4C-794D-4B07-A653-2C35C7A3A9EE}" type="sibTrans" cxnId="{151CBA99-38B2-4AD3-A7A9-F0A1C5E1A1E1}">
      <dgm:prSet/>
      <dgm:spPr/>
      <dgm:t>
        <a:bodyPr/>
        <a:lstStyle/>
        <a:p>
          <a:endParaRPr lang="en-US"/>
        </a:p>
      </dgm:t>
    </dgm:pt>
    <dgm:pt modelId="{AB1DAF18-1C58-48C1-B430-297C12DB9AE1}">
      <dgm:prSet/>
      <dgm:spPr>
        <a:effectLst>
          <a:outerShdw blurRad="50800" dist="38100" dir="8100000" algn="tr" rotWithShape="0">
            <a:prstClr val="black">
              <a:alpha val="40000"/>
            </a:prstClr>
          </a:outerShdw>
        </a:effectLst>
      </dgm:spPr>
      <dgm:t>
        <a:bodyPr/>
        <a:lstStyle/>
        <a:p>
          <a:pPr rtl="0"/>
          <a:r>
            <a:rPr lang="en-US" dirty="0" smtClean="0"/>
            <a:t>An independent but small and weak country between two powerful countries. Examples are Mongolia and Nepal.</a:t>
          </a:r>
          <a:endParaRPr lang="en-US" dirty="0"/>
        </a:p>
      </dgm:t>
    </dgm:pt>
    <dgm:pt modelId="{FCEA9707-2608-4970-A175-944584F90D30}" type="parTrans" cxnId="{6C8168A9-4C59-4FB4-87A4-B769E9905009}">
      <dgm:prSet/>
      <dgm:spPr/>
      <dgm:t>
        <a:bodyPr/>
        <a:lstStyle/>
        <a:p>
          <a:endParaRPr lang="en-US"/>
        </a:p>
      </dgm:t>
    </dgm:pt>
    <dgm:pt modelId="{BEE37478-0C81-4E78-91B7-8EB050D27895}" type="sibTrans" cxnId="{6C8168A9-4C59-4FB4-87A4-B769E9905009}">
      <dgm:prSet/>
      <dgm:spPr/>
      <dgm:t>
        <a:bodyPr/>
        <a:lstStyle/>
        <a:p>
          <a:endParaRPr lang="en-US"/>
        </a:p>
      </dgm:t>
    </dgm:pt>
    <dgm:pt modelId="{67402B4A-503A-4575-B309-B1759FDCF170}">
      <dgm:prSet/>
      <dgm:spPr>
        <a:effectLst>
          <a:outerShdw blurRad="50800" dist="38100" dir="8100000" algn="tr" rotWithShape="0">
            <a:prstClr val="black">
              <a:alpha val="40000"/>
            </a:prstClr>
          </a:outerShdw>
        </a:effectLst>
      </dgm:spPr>
      <dgm:t>
        <a:bodyPr/>
        <a:lstStyle/>
        <a:p>
          <a:pPr rtl="0"/>
          <a:r>
            <a:rPr lang="en-US" b="1" i="1" dirty="0" smtClean="0"/>
            <a:t>Satellite State</a:t>
          </a:r>
          <a:endParaRPr lang="en-US" b="1" i="1" dirty="0"/>
        </a:p>
      </dgm:t>
    </dgm:pt>
    <dgm:pt modelId="{7FB82BBF-61F7-4EB1-B7D5-E59BB1E6C8AF}" type="parTrans" cxnId="{1236D72D-EEE9-4811-8BC4-9FAB7932BFE2}">
      <dgm:prSet/>
      <dgm:spPr>
        <a:effectLst>
          <a:outerShdw blurRad="50800" dist="38100" dir="8100000" algn="tr" rotWithShape="0">
            <a:prstClr val="black">
              <a:alpha val="40000"/>
            </a:prstClr>
          </a:outerShdw>
        </a:effectLst>
      </dgm:spPr>
      <dgm:t>
        <a:bodyPr/>
        <a:lstStyle/>
        <a:p>
          <a:endParaRPr lang="en-US"/>
        </a:p>
      </dgm:t>
    </dgm:pt>
    <dgm:pt modelId="{12C749AF-4166-42DE-B40C-FED1EE1BCDF6}" type="sibTrans" cxnId="{1236D72D-EEE9-4811-8BC4-9FAB7932BFE2}">
      <dgm:prSet/>
      <dgm:spPr/>
      <dgm:t>
        <a:bodyPr/>
        <a:lstStyle/>
        <a:p>
          <a:endParaRPr lang="en-US"/>
        </a:p>
      </dgm:t>
    </dgm:pt>
    <dgm:pt modelId="{0426F42D-735E-4F92-851E-9FEE43832B9D}">
      <dgm:prSet/>
      <dgm:spPr>
        <a:effectLst>
          <a:outerShdw blurRad="50800" dist="38100" dir="8100000" algn="tr" rotWithShape="0">
            <a:prstClr val="black">
              <a:alpha val="40000"/>
            </a:prstClr>
          </a:outerShdw>
        </a:effectLst>
      </dgm:spPr>
      <dgm:t>
        <a:bodyPr/>
        <a:lstStyle/>
        <a:p>
          <a:pPr rtl="0"/>
          <a:r>
            <a:rPr lang="en-US" dirty="0" smtClean="0"/>
            <a:t>A small, weak country dominated by one powerful neighbor to the extent that some of its independence is lost.</a:t>
          </a:r>
          <a:endParaRPr lang="en-US" dirty="0"/>
        </a:p>
      </dgm:t>
    </dgm:pt>
    <dgm:pt modelId="{E0A923B9-5185-4F32-A930-ED79065B63C8}" type="parTrans" cxnId="{3E41C9C3-0820-430A-AB46-6A17EE7442A3}">
      <dgm:prSet/>
      <dgm:spPr/>
      <dgm:t>
        <a:bodyPr/>
        <a:lstStyle/>
        <a:p>
          <a:endParaRPr lang="en-US"/>
        </a:p>
      </dgm:t>
    </dgm:pt>
    <dgm:pt modelId="{3387C029-4B42-4CAE-9C8B-04EAF1E80687}" type="sibTrans" cxnId="{3E41C9C3-0820-430A-AB46-6A17EE7442A3}">
      <dgm:prSet/>
      <dgm:spPr/>
      <dgm:t>
        <a:bodyPr/>
        <a:lstStyle/>
        <a:p>
          <a:endParaRPr lang="en-US"/>
        </a:p>
      </dgm:t>
    </dgm:pt>
    <dgm:pt modelId="{F50D79D3-4D91-4756-939C-E1B3E22104C2}" type="pres">
      <dgm:prSet presAssocID="{247EAC3A-FA23-4AED-9F39-A40AEA1FBBE5}" presName="diagram" presStyleCnt="0">
        <dgm:presLayoutVars>
          <dgm:chPref val="1"/>
          <dgm:dir/>
          <dgm:animOne val="branch"/>
          <dgm:animLvl val="lvl"/>
          <dgm:resizeHandles/>
        </dgm:presLayoutVars>
      </dgm:prSet>
      <dgm:spPr/>
      <dgm:t>
        <a:bodyPr/>
        <a:lstStyle/>
        <a:p>
          <a:endParaRPr lang="en-US"/>
        </a:p>
      </dgm:t>
    </dgm:pt>
    <dgm:pt modelId="{8B4DECCD-312D-4401-BBB0-18CF50991082}" type="pres">
      <dgm:prSet presAssocID="{7651CE62-6CC1-4FF2-9E8A-235ACB247400}" presName="root" presStyleCnt="0"/>
      <dgm:spPr/>
    </dgm:pt>
    <dgm:pt modelId="{72C7C5C9-6E4D-485F-9637-4B38622D5B29}" type="pres">
      <dgm:prSet presAssocID="{7651CE62-6CC1-4FF2-9E8A-235ACB247400}" presName="rootComposite" presStyleCnt="0"/>
      <dgm:spPr/>
    </dgm:pt>
    <dgm:pt modelId="{C3A804F0-9BC5-457D-8349-E57450A299A9}" type="pres">
      <dgm:prSet presAssocID="{7651CE62-6CC1-4FF2-9E8A-235ACB247400}" presName="rootText" presStyleLbl="node1" presStyleIdx="0" presStyleCnt="1"/>
      <dgm:spPr/>
      <dgm:t>
        <a:bodyPr/>
        <a:lstStyle/>
        <a:p>
          <a:endParaRPr lang="en-US"/>
        </a:p>
      </dgm:t>
    </dgm:pt>
    <dgm:pt modelId="{80EEB582-DCEC-4223-937A-3D3181E8686A}" type="pres">
      <dgm:prSet presAssocID="{7651CE62-6CC1-4FF2-9E8A-235ACB247400}" presName="rootConnector" presStyleLbl="node1" presStyleIdx="0" presStyleCnt="1"/>
      <dgm:spPr/>
      <dgm:t>
        <a:bodyPr/>
        <a:lstStyle/>
        <a:p>
          <a:endParaRPr lang="en-US"/>
        </a:p>
      </dgm:t>
    </dgm:pt>
    <dgm:pt modelId="{79E8D6CD-57E6-4F1F-8E60-6A04262EB294}" type="pres">
      <dgm:prSet presAssocID="{7651CE62-6CC1-4FF2-9E8A-235ACB247400}" presName="childShape" presStyleCnt="0"/>
      <dgm:spPr/>
    </dgm:pt>
    <dgm:pt modelId="{6E68956A-4F9C-4DB2-8969-C7E99CFD0E10}" type="pres">
      <dgm:prSet presAssocID="{22FC9791-5C07-4843-A622-98D102B9AF21}" presName="Name13" presStyleLbl="parChTrans1D2" presStyleIdx="0" presStyleCnt="2"/>
      <dgm:spPr/>
      <dgm:t>
        <a:bodyPr/>
        <a:lstStyle/>
        <a:p>
          <a:endParaRPr lang="en-US"/>
        </a:p>
      </dgm:t>
    </dgm:pt>
    <dgm:pt modelId="{23D67BA5-D706-4FCD-B6DF-3354B74DD67A}" type="pres">
      <dgm:prSet presAssocID="{31162744-0D6B-45B3-B70A-87157787A433}" presName="childText" presStyleLbl="bgAcc1" presStyleIdx="0" presStyleCnt="2" custScaleX="133138" custScaleY="135275">
        <dgm:presLayoutVars>
          <dgm:bulletEnabled val="1"/>
        </dgm:presLayoutVars>
      </dgm:prSet>
      <dgm:spPr/>
      <dgm:t>
        <a:bodyPr/>
        <a:lstStyle/>
        <a:p>
          <a:endParaRPr lang="en-US"/>
        </a:p>
      </dgm:t>
    </dgm:pt>
    <dgm:pt modelId="{427E29F4-6649-41A7-A8B2-8F8804DBFD8F}" type="pres">
      <dgm:prSet presAssocID="{7FB82BBF-61F7-4EB1-B7D5-E59BB1E6C8AF}" presName="Name13" presStyleLbl="parChTrans1D2" presStyleIdx="1" presStyleCnt="2"/>
      <dgm:spPr/>
      <dgm:t>
        <a:bodyPr/>
        <a:lstStyle/>
        <a:p>
          <a:endParaRPr lang="en-US"/>
        </a:p>
      </dgm:t>
    </dgm:pt>
    <dgm:pt modelId="{F34CEBD0-17C5-4A08-8CAF-CDBE0D58FBDD}" type="pres">
      <dgm:prSet presAssocID="{67402B4A-503A-4575-B309-B1759FDCF170}" presName="childText" presStyleLbl="bgAcc1" presStyleIdx="1" presStyleCnt="2" custScaleX="131273" custScaleY="138198">
        <dgm:presLayoutVars>
          <dgm:bulletEnabled val="1"/>
        </dgm:presLayoutVars>
      </dgm:prSet>
      <dgm:spPr/>
      <dgm:t>
        <a:bodyPr/>
        <a:lstStyle/>
        <a:p>
          <a:endParaRPr lang="en-US"/>
        </a:p>
      </dgm:t>
    </dgm:pt>
  </dgm:ptLst>
  <dgm:cxnLst>
    <dgm:cxn modelId="{3E41C9C3-0820-430A-AB46-6A17EE7442A3}" srcId="{67402B4A-503A-4575-B309-B1759FDCF170}" destId="{0426F42D-735E-4F92-851E-9FEE43832B9D}" srcOrd="0" destOrd="0" parTransId="{E0A923B9-5185-4F32-A930-ED79065B63C8}" sibTransId="{3387C029-4B42-4CAE-9C8B-04EAF1E80687}"/>
    <dgm:cxn modelId="{82173CE3-25AF-4D19-8774-65E78AF7809E}" type="presOf" srcId="{7FB82BBF-61F7-4EB1-B7D5-E59BB1E6C8AF}" destId="{427E29F4-6649-41A7-A8B2-8F8804DBFD8F}" srcOrd="0" destOrd="0" presId="urn:microsoft.com/office/officeart/2005/8/layout/hierarchy3"/>
    <dgm:cxn modelId="{6C8168A9-4C59-4FB4-87A4-B769E9905009}" srcId="{31162744-0D6B-45B3-B70A-87157787A433}" destId="{AB1DAF18-1C58-48C1-B430-297C12DB9AE1}" srcOrd="0" destOrd="0" parTransId="{FCEA9707-2608-4970-A175-944584F90D30}" sibTransId="{BEE37478-0C81-4E78-91B7-8EB050D27895}"/>
    <dgm:cxn modelId="{6CFAD244-74E4-4336-B596-38DAE3E8B14F}" type="presOf" srcId="{247EAC3A-FA23-4AED-9F39-A40AEA1FBBE5}" destId="{F50D79D3-4D91-4756-939C-E1B3E22104C2}" srcOrd="0" destOrd="0" presId="urn:microsoft.com/office/officeart/2005/8/layout/hierarchy3"/>
    <dgm:cxn modelId="{23E0FFBD-B23D-4877-AD3A-F7D17DD1DE23}" type="presOf" srcId="{22FC9791-5C07-4843-A622-98D102B9AF21}" destId="{6E68956A-4F9C-4DB2-8969-C7E99CFD0E10}" srcOrd="0" destOrd="0" presId="urn:microsoft.com/office/officeart/2005/8/layout/hierarchy3"/>
    <dgm:cxn modelId="{05A7C92E-3540-43DD-8E2E-F66B8EC47997}" type="presOf" srcId="{7651CE62-6CC1-4FF2-9E8A-235ACB247400}" destId="{80EEB582-DCEC-4223-937A-3D3181E8686A}" srcOrd="1" destOrd="0" presId="urn:microsoft.com/office/officeart/2005/8/layout/hierarchy3"/>
    <dgm:cxn modelId="{C486BC43-BD1E-46F1-999C-C45D8920F71A}" type="presOf" srcId="{AB1DAF18-1C58-48C1-B430-297C12DB9AE1}" destId="{23D67BA5-D706-4FCD-B6DF-3354B74DD67A}" srcOrd="0" destOrd="1" presId="urn:microsoft.com/office/officeart/2005/8/layout/hierarchy3"/>
    <dgm:cxn modelId="{15847541-07B5-48F7-B0F7-49EA4C774C30}" srcId="{247EAC3A-FA23-4AED-9F39-A40AEA1FBBE5}" destId="{7651CE62-6CC1-4FF2-9E8A-235ACB247400}" srcOrd="0" destOrd="0" parTransId="{C19BE62A-694F-4A5C-8167-0ED885372DE1}" sibTransId="{2473D8B6-53CF-4606-AA8E-22782103A5CC}"/>
    <dgm:cxn modelId="{151CBA99-38B2-4AD3-A7A9-F0A1C5E1A1E1}" srcId="{7651CE62-6CC1-4FF2-9E8A-235ACB247400}" destId="{31162744-0D6B-45B3-B70A-87157787A433}" srcOrd="0" destOrd="0" parTransId="{22FC9791-5C07-4843-A622-98D102B9AF21}" sibTransId="{9A982C4C-794D-4B07-A653-2C35C7A3A9EE}"/>
    <dgm:cxn modelId="{1236D72D-EEE9-4811-8BC4-9FAB7932BFE2}" srcId="{7651CE62-6CC1-4FF2-9E8A-235ACB247400}" destId="{67402B4A-503A-4575-B309-B1759FDCF170}" srcOrd="1" destOrd="0" parTransId="{7FB82BBF-61F7-4EB1-B7D5-E59BB1E6C8AF}" sibTransId="{12C749AF-4166-42DE-B40C-FED1EE1BCDF6}"/>
    <dgm:cxn modelId="{269FA155-FD4F-4445-B3A5-FDD882458C7C}" type="presOf" srcId="{0426F42D-735E-4F92-851E-9FEE43832B9D}" destId="{F34CEBD0-17C5-4A08-8CAF-CDBE0D58FBDD}" srcOrd="0" destOrd="1" presId="urn:microsoft.com/office/officeart/2005/8/layout/hierarchy3"/>
    <dgm:cxn modelId="{52771D8A-3B87-4E86-B420-BD22C8B1D07E}" type="presOf" srcId="{67402B4A-503A-4575-B309-B1759FDCF170}" destId="{F34CEBD0-17C5-4A08-8CAF-CDBE0D58FBDD}" srcOrd="0" destOrd="0" presId="urn:microsoft.com/office/officeart/2005/8/layout/hierarchy3"/>
    <dgm:cxn modelId="{DAA7A9C2-763E-4DF6-A8BE-B4CC1E17CE33}" type="presOf" srcId="{31162744-0D6B-45B3-B70A-87157787A433}" destId="{23D67BA5-D706-4FCD-B6DF-3354B74DD67A}" srcOrd="0" destOrd="0" presId="urn:microsoft.com/office/officeart/2005/8/layout/hierarchy3"/>
    <dgm:cxn modelId="{A29EE473-CB37-4D76-8533-23F12CDD8CCB}" type="presOf" srcId="{7651CE62-6CC1-4FF2-9E8A-235ACB247400}" destId="{C3A804F0-9BC5-457D-8349-E57450A299A9}" srcOrd="0" destOrd="0" presId="urn:microsoft.com/office/officeart/2005/8/layout/hierarchy3"/>
    <dgm:cxn modelId="{B99E7E87-3321-4496-8F39-43F3539ADC2C}" type="presParOf" srcId="{F50D79D3-4D91-4756-939C-E1B3E22104C2}" destId="{8B4DECCD-312D-4401-BBB0-18CF50991082}" srcOrd="0" destOrd="0" presId="urn:microsoft.com/office/officeart/2005/8/layout/hierarchy3"/>
    <dgm:cxn modelId="{B7E49461-F97A-49D9-A469-B86A04CA8D07}" type="presParOf" srcId="{8B4DECCD-312D-4401-BBB0-18CF50991082}" destId="{72C7C5C9-6E4D-485F-9637-4B38622D5B29}" srcOrd="0" destOrd="0" presId="urn:microsoft.com/office/officeart/2005/8/layout/hierarchy3"/>
    <dgm:cxn modelId="{B7CA8076-4215-4EC6-B35B-A9A1ED4AC3E8}" type="presParOf" srcId="{72C7C5C9-6E4D-485F-9637-4B38622D5B29}" destId="{C3A804F0-9BC5-457D-8349-E57450A299A9}" srcOrd="0" destOrd="0" presId="urn:microsoft.com/office/officeart/2005/8/layout/hierarchy3"/>
    <dgm:cxn modelId="{8F05F237-5BDD-4CCE-B062-7EF8CC7B40C6}" type="presParOf" srcId="{72C7C5C9-6E4D-485F-9637-4B38622D5B29}" destId="{80EEB582-DCEC-4223-937A-3D3181E8686A}" srcOrd="1" destOrd="0" presId="urn:microsoft.com/office/officeart/2005/8/layout/hierarchy3"/>
    <dgm:cxn modelId="{E8F7C655-A3EF-4438-BC49-97FBAC26132A}" type="presParOf" srcId="{8B4DECCD-312D-4401-BBB0-18CF50991082}" destId="{79E8D6CD-57E6-4F1F-8E60-6A04262EB294}" srcOrd="1" destOrd="0" presId="urn:microsoft.com/office/officeart/2005/8/layout/hierarchy3"/>
    <dgm:cxn modelId="{F605BB4A-20D3-4387-9C15-3C2132F9A71D}" type="presParOf" srcId="{79E8D6CD-57E6-4F1F-8E60-6A04262EB294}" destId="{6E68956A-4F9C-4DB2-8969-C7E99CFD0E10}" srcOrd="0" destOrd="0" presId="urn:microsoft.com/office/officeart/2005/8/layout/hierarchy3"/>
    <dgm:cxn modelId="{BEA8E203-FDF1-47DE-A8BD-05179C1F02AF}" type="presParOf" srcId="{79E8D6CD-57E6-4F1F-8E60-6A04262EB294}" destId="{23D67BA5-D706-4FCD-B6DF-3354B74DD67A}" srcOrd="1" destOrd="0" presId="urn:microsoft.com/office/officeart/2005/8/layout/hierarchy3"/>
    <dgm:cxn modelId="{C2580A1C-22DD-40E8-8375-5DB71DE789D3}" type="presParOf" srcId="{79E8D6CD-57E6-4F1F-8E60-6A04262EB294}" destId="{427E29F4-6649-41A7-A8B2-8F8804DBFD8F}" srcOrd="2" destOrd="0" presId="urn:microsoft.com/office/officeart/2005/8/layout/hierarchy3"/>
    <dgm:cxn modelId="{4C6ADE20-0C95-4064-BD04-9BF01B44FDCB}" type="presParOf" srcId="{79E8D6CD-57E6-4F1F-8E60-6A04262EB294}" destId="{F34CEBD0-17C5-4A08-8CAF-CDBE0D58FBDD}" srcOrd="3" destOrd="0" presId="urn:microsoft.com/office/officeart/2005/8/layout/hierarchy3"/>
  </dgm:cxnLst>
  <dgm:bg>
    <a:effectLst>
      <a:outerShdw blurRad="50800" dist="38100" dir="8100000" algn="tr" rotWithShape="0">
        <a:prstClr val="black">
          <a:alpha val="40000"/>
        </a:prstClr>
      </a:outerShdw>
    </a:effect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4BB5C0-693A-48D8-AC3B-FFD19D12D11A}">
      <dsp:nvSpPr>
        <dsp:cNvPr id="0" name=""/>
        <dsp:cNvSpPr/>
      </dsp:nvSpPr>
      <dsp:spPr>
        <a:xfrm>
          <a:off x="0" y="4200"/>
          <a:ext cx="9144000" cy="1647360"/>
        </a:xfrm>
        <a:prstGeom prst="roundRect">
          <a:avLst/>
        </a:prstGeom>
        <a:gradFill rotWithShape="0">
          <a:gsLst>
            <a:gs pos="0">
              <a:schemeClr val="lt1">
                <a:hueOff val="0"/>
                <a:satOff val="0"/>
                <a:lumOff val="0"/>
                <a:alphaOff val="0"/>
                <a:satMod val="103000"/>
                <a:lumMod val="118000"/>
              </a:schemeClr>
            </a:gs>
            <a:gs pos="50000">
              <a:schemeClr val="lt1">
                <a:hueOff val="0"/>
                <a:satOff val="0"/>
                <a:lumOff val="0"/>
                <a:alphaOff val="0"/>
                <a:satMod val="89000"/>
                <a:lumMod val="91000"/>
              </a:schemeClr>
            </a:gs>
            <a:gs pos="100000">
              <a:schemeClr val="lt1">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effectLst/>
            </a:rPr>
            <a:t>“The worst illiterate is the political illiterate, he doesn’t hear, doesn’t speak, nor participates in the political events. He doesn’t know the cost of life, the price of the bean, of the fish, of the flour, of the rent, of the shoes and of the medicine, all depends on political decisions. The political illiterate is so stupid that he is proud and swells his chest saying that he hates politics. The imbecile doesn’t know that, from his political ignorance is born the prostitute, the abandoned child, and the worst thieves of all, the bad politician, corrupted and flunky of the national and multinational companies.” – </a:t>
          </a:r>
          <a:r>
            <a:rPr lang="en-US" sz="1600" b="1" i="1" kern="1200" dirty="0" err="1" smtClean="0">
              <a:effectLst/>
            </a:rPr>
            <a:t>Bertolt</a:t>
          </a:r>
          <a:r>
            <a:rPr lang="en-US" sz="1600" b="1" i="1" kern="1200" dirty="0" smtClean="0">
              <a:effectLst/>
            </a:rPr>
            <a:t> Brecht</a:t>
          </a:r>
          <a:endParaRPr lang="en-US" sz="1600" kern="1200" dirty="0">
            <a:effectLst/>
          </a:endParaRPr>
        </a:p>
      </dsp:txBody>
      <dsp:txXfrm>
        <a:off x="80417" y="84617"/>
        <a:ext cx="8983166" cy="14865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F4CCD-51E4-4B08-A602-9D2323AF03B4}">
      <dsp:nvSpPr>
        <dsp:cNvPr id="0" name=""/>
        <dsp:cNvSpPr/>
      </dsp:nvSpPr>
      <dsp:spPr>
        <a:xfrm>
          <a:off x="0" y="5094"/>
          <a:ext cx="9509760" cy="1223235"/>
        </a:xfrm>
        <a:prstGeom prst="roundRect">
          <a:avLst/>
        </a:prstGeom>
        <a:gradFill rotWithShape="0">
          <a:gsLst>
            <a:gs pos="0">
              <a:schemeClr val="lt1">
                <a:hueOff val="0"/>
                <a:satOff val="0"/>
                <a:lumOff val="0"/>
                <a:alphaOff val="0"/>
                <a:satMod val="103000"/>
                <a:lumMod val="118000"/>
              </a:schemeClr>
            </a:gs>
            <a:gs pos="50000">
              <a:schemeClr val="lt1">
                <a:hueOff val="0"/>
                <a:satOff val="0"/>
                <a:lumOff val="0"/>
                <a:alphaOff val="0"/>
                <a:satMod val="89000"/>
                <a:lumMod val="91000"/>
              </a:schemeClr>
            </a:gs>
            <a:gs pos="100000">
              <a:schemeClr val="lt1">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rtl="0">
            <a:lnSpc>
              <a:spcPct val="90000"/>
            </a:lnSpc>
            <a:spcBef>
              <a:spcPct val="0"/>
            </a:spcBef>
            <a:spcAft>
              <a:spcPct val="35000"/>
            </a:spcAft>
          </a:pPr>
          <a:r>
            <a:rPr lang="en-US" sz="5100" kern="1200" smtClean="0"/>
            <a:t>Nations and Nation-States</a:t>
          </a:r>
          <a:endParaRPr lang="en-US" sz="5100" kern="1200"/>
        </a:p>
      </dsp:txBody>
      <dsp:txXfrm>
        <a:off x="59713" y="64807"/>
        <a:ext cx="9390334" cy="11038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3B6DFC-216C-4D54-BBEE-C038588D57F2}">
      <dsp:nvSpPr>
        <dsp:cNvPr id="0" name=""/>
        <dsp:cNvSpPr/>
      </dsp:nvSpPr>
      <dsp:spPr>
        <a:xfrm>
          <a:off x="4195" y="0"/>
          <a:ext cx="4806069" cy="4356100"/>
        </a:xfrm>
        <a:prstGeom prst="roundRect">
          <a:avLst>
            <a:gd name="adj" fmla="val 10000"/>
          </a:avLst>
        </a:prstGeom>
        <a:gradFill rotWithShape="0">
          <a:gsLst>
            <a:gs pos="0">
              <a:schemeClr val="dk2">
                <a:hueOff val="0"/>
                <a:satOff val="0"/>
                <a:lumOff val="0"/>
                <a:alphaOff val="0"/>
                <a:satMod val="103000"/>
                <a:lumMod val="118000"/>
              </a:schemeClr>
            </a:gs>
            <a:gs pos="50000">
              <a:schemeClr val="dk2">
                <a:hueOff val="0"/>
                <a:satOff val="0"/>
                <a:lumOff val="0"/>
                <a:alphaOff val="0"/>
                <a:satMod val="89000"/>
                <a:lumMod val="91000"/>
              </a:schemeClr>
            </a:gs>
            <a:gs pos="100000">
              <a:schemeClr val="dk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t" anchorCtr="1">
          <a:noAutofit/>
        </a:bodyPr>
        <a:lstStyle/>
        <a:p>
          <a:pPr lvl="0" algn="l" defTabSz="844550" rtl="0">
            <a:lnSpc>
              <a:spcPct val="90000"/>
            </a:lnSpc>
            <a:spcBef>
              <a:spcPct val="0"/>
            </a:spcBef>
            <a:spcAft>
              <a:spcPct val="35000"/>
            </a:spcAft>
          </a:pPr>
          <a:r>
            <a:rPr lang="en-US" sz="1900" kern="1200" dirty="0" smtClean="0"/>
            <a:t>A </a:t>
          </a:r>
          <a:r>
            <a:rPr lang="en-US" sz="1900" b="1" i="1" kern="1200" dirty="0" smtClean="0">
              <a:solidFill>
                <a:srgbClr val="FFC000"/>
              </a:solidFill>
            </a:rPr>
            <a:t>nation</a:t>
          </a:r>
          <a:r>
            <a:rPr lang="en-US" sz="1900" kern="1200" dirty="0" smtClean="0">
              <a:solidFill>
                <a:srgbClr val="FFC000"/>
              </a:solidFill>
            </a:rPr>
            <a:t> </a:t>
          </a:r>
          <a:r>
            <a:rPr lang="en-US" sz="1900" kern="1200" dirty="0" smtClean="0"/>
            <a:t>is a culturally defined term, and few people agree on exactly what it means.</a:t>
          </a:r>
          <a:endParaRPr lang="en-US" sz="1900" kern="1200" dirty="0"/>
        </a:p>
        <a:p>
          <a:pPr marL="114300" lvl="1" indent="-114300" algn="l" defTabSz="666750" rtl="0">
            <a:lnSpc>
              <a:spcPct val="90000"/>
            </a:lnSpc>
            <a:spcBef>
              <a:spcPct val="0"/>
            </a:spcBef>
            <a:spcAft>
              <a:spcPct val="15000"/>
            </a:spcAft>
            <a:buChar char="••"/>
          </a:pPr>
          <a:r>
            <a:rPr lang="en-US" sz="1500" kern="1200" smtClean="0"/>
            <a:t>The term was originally meant to refer to a group of people who think of themselves as one based on a sense of shared culture and history, and who seek some degree of political-territorial autonomy.</a:t>
          </a:r>
          <a:endParaRPr lang="en-US" sz="1500" kern="1200"/>
        </a:p>
      </dsp:txBody>
      <dsp:txXfrm>
        <a:off x="4195" y="1742440"/>
        <a:ext cx="4806069" cy="1742440"/>
      </dsp:txXfrm>
    </dsp:sp>
    <dsp:sp modelId="{C199BE7F-F14F-41CD-A75D-B64EE3BB22DF}">
      <dsp:nvSpPr>
        <dsp:cNvPr id="0" name=""/>
        <dsp:cNvSpPr/>
      </dsp:nvSpPr>
      <dsp:spPr>
        <a:xfrm>
          <a:off x="1681939" y="261366"/>
          <a:ext cx="1450581" cy="145058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5000" b="-25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7AF3AA20-7A27-469B-89DE-66A96CE16C89}">
      <dsp:nvSpPr>
        <dsp:cNvPr id="0" name=""/>
        <dsp:cNvSpPr/>
      </dsp:nvSpPr>
      <dsp:spPr>
        <a:xfrm>
          <a:off x="4954447" y="0"/>
          <a:ext cx="4806069" cy="4356100"/>
        </a:xfrm>
        <a:prstGeom prst="roundRect">
          <a:avLst>
            <a:gd name="adj" fmla="val 10000"/>
          </a:avLst>
        </a:prstGeom>
        <a:gradFill rotWithShape="0">
          <a:gsLst>
            <a:gs pos="0">
              <a:schemeClr val="dk2">
                <a:hueOff val="0"/>
                <a:satOff val="0"/>
                <a:lumOff val="0"/>
                <a:alphaOff val="0"/>
                <a:satMod val="103000"/>
                <a:lumMod val="118000"/>
              </a:schemeClr>
            </a:gs>
            <a:gs pos="50000">
              <a:schemeClr val="dk2">
                <a:hueOff val="0"/>
                <a:satOff val="0"/>
                <a:lumOff val="0"/>
                <a:alphaOff val="0"/>
                <a:satMod val="89000"/>
                <a:lumMod val="91000"/>
              </a:schemeClr>
            </a:gs>
            <a:gs pos="100000">
              <a:schemeClr val="dk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5128" tIns="135128" rIns="135128" bIns="135128" numCol="1" spcCol="1270" anchor="t" anchorCtr="1">
          <a:noAutofit/>
        </a:bodyPr>
        <a:lstStyle/>
        <a:p>
          <a:pPr lvl="0" algn="l" defTabSz="844550" rtl="0">
            <a:lnSpc>
              <a:spcPct val="90000"/>
            </a:lnSpc>
            <a:spcBef>
              <a:spcPct val="0"/>
            </a:spcBef>
            <a:spcAft>
              <a:spcPct val="35000"/>
            </a:spcAft>
          </a:pPr>
          <a:r>
            <a:rPr lang="en-US" sz="1900" kern="1200" dirty="0" smtClean="0"/>
            <a:t>A </a:t>
          </a:r>
          <a:r>
            <a:rPr lang="en-US" sz="1900" b="1" i="1" kern="1200" dirty="0" smtClean="0">
              <a:solidFill>
                <a:srgbClr val="FFC000"/>
              </a:solidFill>
            </a:rPr>
            <a:t>nation-state</a:t>
          </a:r>
          <a:r>
            <a:rPr lang="en-US" sz="1900" kern="1200" dirty="0" smtClean="0"/>
            <a:t> is a politically organized area in which nation and state occupy the same space.</a:t>
          </a:r>
          <a:endParaRPr lang="en-US" sz="1900" kern="1200" dirty="0"/>
        </a:p>
        <a:p>
          <a:pPr marL="114300" lvl="1" indent="-114300" algn="l" defTabSz="666750" rtl="0">
            <a:lnSpc>
              <a:spcPct val="90000"/>
            </a:lnSpc>
            <a:spcBef>
              <a:spcPct val="0"/>
            </a:spcBef>
            <a:spcAft>
              <a:spcPct val="15000"/>
            </a:spcAft>
            <a:buChar char="••"/>
          </a:pPr>
          <a:r>
            <a:rPr lang="en-US" sz="1500" kern="1200" dirty="0" smtClean="0"/>
            <a:t>All nations are ultimately mixtures of different peoples.</a:t>
          </a:r>
          <a:endParaRPr lang="en-US" sz="1500" kern="1200" dirty="0"/>
        </a:p>
      </dsp:txBody>
      <dsp:txXfrm>
        <a:off x="4954447" y="1742440"/>
        <a:ext cx="4806069" cy="1742440"/>
      </dsp:txXfrm>
    </dsp:sp>
    <dsp:sp modelId="{0ADA9E0A-E710-4E99-8751-AFC83F00F411}">
      <dsp:nvSpPr>
        <dsp:cNvPr id="0" name=""/>
        <dsp:cNvSpPr/>
      </dsp:nvSpPr>
      <dsp:spPr>
        <a:xfrm>
          <a:off x="6632190" y="261366"/>
          <a:ext cx="1450581" cy="145058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0000" b="-10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C0F23647-C1C0-4004-90F7-FB71B28E4A0D}">
      <dsp:nvSpPr>
        <dsp:cNvPr id="0" name=""/>
        <dsp:cNvSpPr/>
      </dsp:nvSpPr>
      <dsp:spPr>
        <a:xfrm>
          <a:off x="390588" y="3484880"/>
          <a:ext cx="8983535" cy="653415"/>
        </a:xfrm>
        <a:prstGeom prst="leftRightArrow">
          <a:avLst/>
        </a:prstGeom>
        <a:gradFill rotWithShape="0">
          <a:gsLst>
            <a:gs pos="0">
              <a:schemeClr val="dk2">
                <a:tint val="60000"/>
                <a:hueOff val="0"/>
                <a:satOff val="0"/>
                <a:lumOff val="0"/>
                <a:alphaOff val="0"/>
                <a:satMod val="103000"/>
                <a:lumMod val="118000"/>
              </a:schemeClr>
            </a:gs>
            <a:gs pos="50000">
              <a:schemeClr val="dk2">
                <a:tint val="60000"/>
                <a:hueOff val="0"/>
                <a:satOff val="0"/>
                <a:lumOff val="0"/>
                <a:alphaOff val="0"/>
                <a:satMod val="89000"/>
                <a:lumMod val="91000"/>
              </a:schemeClr>
            </a:gs>
            <a:gs pos="100000">
              <a:schemeClr val="dk2">
                <a:tint val="60000"/>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C5EFE5-861A-49BA-8734-E92831C1FD54}">
      <dsp:nvSpPr>
        <dsp:cNvPr id="0" name=""/>
        <dsp:cNvSpPr/>
      </dsp:nvSpPr>
      <dsp:spPr>
        <a:xfrm>
          <a:off x="0" y="5602"/>
          <a:ext cx="9509760" cy="1223235"/>
        </a:xfrm>
        <a:prstGeom prst="roundRect">
          <a:avLst/>
        </a:prstGeom>
        <a:gradFill rotWithShape="0">
          <a:gsLst>
            <a:gs pos="0">
              <a:schemeClr val="accent3">
                <a:hueOff val="0"/>
                <a:satOff val="0"/>
                <a:lumOff val="0"/>
                <a:alphaOff val="0"/>
                <a:satMod val="103000"/>
                <a:lumMod val="118000"/>
              </a:schemeClr>
            </a:gs>
            <a:gs pos="50000">
              <a:schemeClr val="accent3">
                <a:hueOff val="0"/>
                <a:satOff val="0"/>
                <a:lumOff val="0"/>
                <a:alphaOff val="0"/>
                <a:satMod val="89000"/>
                <a:lumMod val="91000"/>
              </a:schemeClr>
            </a:gs>
            <a:gs pos="100000">
              <a:schemeClr val="accent3">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rtl="0">
            <a:lnSpc>
              <a:spcPct val="90000"/>
            </a:lnSpc>
            <a:spcBef>
              <a:spcPct val="0"/>
            </a:spcBef>
            <a:spcAft>
              <a:spcPct val="35000"/>
            </a:spcAft>
          </a:pPr>
          <a:r>
            <a:rPr lang="en-US" sz="5100" kern="1200" dirty="0" smtClean="0"/>
            <a:t>Nations and States</a:t>
          </a:r>
          <a:endParaRPr lang="en-US" sz="5100" kern="1200" dirty="0"/>
        </a:p>
      </dsp:txBody>
      <dsp:txXfrm>
        <a:off x="59713" y="65315"/>
        <a:ext cx="9390334" cy="110380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5C4DCB-08EA-46AA-BBF0-637E8A2156EB}">
      <dsp:nvSpPr>
        <dsp:cNvPr id="0" name=""/>
        <dsp:cNvSpPr/>
      </dsp:nvSpPr>
      <dsp:spPr>
        <a:xfrm>
          <a:off x="1260563" y="588"/>
          <a:ext cx="2050872" cy="765999"/>
        </a:xfrm>
        <a:prstGeom prst="rect">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rtl="0">
            <a:lnSpc>
              <a:spcPct val="90000"/>
            </a:lnSpc>
            <a:spcBef>
              <a:spcPct val="0"/>
            </a:spcBef>
            <a:spcAft>
              <a:spcPct val="35000"/>
            </a:spcAft>
          </a:pPr>
          <a:r>
            <a:rPr lang="en-US" sz="5000" b="0" kern="1200" baseline="0" dirty="0" smtClean="0"/>
            <a:t>Nation</a:t>
          </a:r>
          <a:endParaRPr lang="en-US" sz="5000" kern="1200" dirty="0"/>
        </a:p>
      </dsp:txBody>
      <dsp:txXfrm>
        <a:off x="1260563" y="588"/>
        <a:ext cx="2050872" cy="76599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2BA468-55B4-486C-B9C4-6999615AC229}">
      <dsp:nvSpPr>
        <dsp:cNvPr id="0" name=""/>
        <dsp:cNvSpPr/>
      </dsp:nvSpPr>
      <dsp:spPr>
        <a:xfrm>
          <a:off x="650291" y="0"/>
          <a:ext cx="3288847" cy="3288847"/>
        </a:xfrm>
        <a:prstGeom prst="ellipse">
          <a:avLst/>
        </a:prstGeom>
        <a:gradFill rotWithShape="0">
          <a:gsLst>
            <a:gs pos="0">
              <a:schemeClr val="accent2">
                <a:alpha val="50000"/>
                <a:hueOff val="0"/>
                <a:satOff val="0"/>
                <a:lumOff val="0"/>
                <a:alphaOff val="0"/>
                <a:satMod val="103000"/>
                <a:lumMod val="118000"/>
              </a:schemeClr>
            </a:gs>
            <a:gs pos="50000">
              <a:schemeClr val="accent2">
                <a:alpha val="50000"/>
                <a:hueOff val="0"/>
                <a:satOff val="0"/>
                <a:lumOff val="0"/>
                <a:alphaOff val="0"/>
                <a:satMod val="89000"/>
                <a:lumMod val="91000"/>
              </a:schemeClr>
            </a:gs>
            <a:gs pos="100000">
              <a:schemeClr val="accent2">
                <a:alpha val="50000"/>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en-US" sz="2300" kern="1200" dirty="0" smtClean="0"/>
            <a:t>When people have a strong sense of </a:t>
          </a:r>
          <a:r>
            <a:rPr lang="en-US" sz="2300" b="1" i="1" kern="1200" dirty="0" smtClean="0"/>
            <a:t>nationalism</a:t>
          </a:r>
          <a:r>
            <a:rPr lang="en-US" sz="2300" kern="1200" dirty="0" smtClean="0"/>
            <a:t>, they have a loyalty to and a belief in the </a:t>
          </a:r>
          <a:r>
            <a:rPr lang="en-US" sz="2300" b="1" i="1" kern="1200" dirty="0" smtClean="0"/>
            <a:t>nation</a:t>
          </a:r>
          <a:r>
            <a:rPr lang="en-US" sz="2300" kern="1200" dirty="0" smtClean="0"/>
            <a:t> itself.</a:t>
          </a:r>
          <a:endParaRPr lang="en-US" sz="2300" kern="1200" dirty="0"/>
        </a:p>
      </dsp:txBody>
      <dsp:txXfrm>
        <a:off x="1131931" y="481640"/>
        <a:ext cx="2325567" cy="232556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01F36E-D5DF-441D-85F6-17ADCA530A8E}">
      <dsp:nvSpPr>
        <dsp:cNvPr id="0" name=""/>
        <dsp:cNvSpPr/>
      </dsp:nvSpPr>
      <dsp:spPr>
        <a:xfrm>
          <a:off x="1140822" y="294"/>
          <a:ext cx="2290354" cy="765999"/>
        </a:xfrm>
        <a:prstGeom prst="rect">
          <a:avLst/>
        </a:prstGeom>
        <a:gradFill rotWithShape="0">
          <a:gsLst>
            <a:gs pos="0">
              <a:schemeClr val="accent1">
                <a:hueOff val="0"/>
                <a:satOff val="0"/>
                <a:lumOff val="0"/>
                <a:alphaOff val="0"/>
                <a:satMod val="103000"/>
                <a:lumMod val="118000"/>
              </a:schemeClr>
            </a:gs>
            <a:gs pos="50000">
              <a:schemeClr val="accent1">
                <a:hueOff val="0"/>
                <a:satOff val="0"/>
                <a:lumOff val="0"/>
                <a:alphaOff val="0"/>
                <a:satMod val="89000"/>
                <a:lumMod val="91000"/>
              </a:schemeClr>
            </a:gs>
            <a:gs pos="100000">
              <a:schemeClr val="accent1">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1750" tIns="31750" rIns="31750" bIns="31750" numCol="1" spcCol="1270" anchor="ctr" anchorCtr="0">
          <a:noAutofit/>
        </a:bodyPr>
        <a:lstStyle/>
        <a:p>
          <a:pPr lvl="0" algn="ctr" defTabSz="2222500" rtl="0">
            <a:lnSpc>
              <a:spcPct val="90000"/>
            </a:lnSpc>
            <a:spcBef>
              <a:spcPct val="0"/>
            </a:spcBef>
            <a:spcAft>
              <a:spcPct val="35000"/>
            </a:spcAft>
          </a:pPr>
          <a:r>
            <a:rPr lang="en-US" sz="5000" b="0" kern="1200" baseline="0" dirty="0" smtClean="0"/>
            <a:t>State</a:t>
          </a:r>
          <a:endParaRPr lang="en-US" sz="5000" kern="1200" dirty="0"/>
        </a:p>
      </dsp:txBody>
      <dsp:txXfrm>
        <a:off x="1140822" y="294"/>
        <a:ext cx="2290354" cy="7659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54A1AA-9DCD-48A7-BF69-8B0C85A975AC}">
      <dsp:nvSpPr>
        <dsp:cNvPr id="0" name=""/>
        <dsp:cNvSpPr/>
      </dsp:nvSpPr>
      <dsp:spPr>
        <a:xfrm>
          <a:off x="641576" y="0"/>
          <a:ext cx="3288847" cy="3288847"/>
        </a:xfrm>
        <a:prstGeom prst="ellipse">
          <a:avLst/>
        </a:prstGeom>
        <a:gradFill rotWithShape="0">
          <a:gsLst>
            <a:gs pos="0">
              <a:schemeClr val="accent2">
                <a:alpha val="50000"/>
                <a:hueOff val="0"/>
                <a:satOff val="0"/>
                <a:lumOff val="0"/>
                <a:alphaOff val="0"/>
                <a:satMod val="103000"/>
                <a:lumMod val="118000"/>
              </a:schemeClr>
            </a:gs>
            <a:gs pos="50000">
              <a:schemeClr val="accent2">
                <a:alpha val="50000"/>
                <a:hueOff val="0"/>
                <a:satOff val="0"/>
                <a:lumOff val="0"/>
                <a:alphaOff val="0"/>
                <a:satMod val="89000"/>
                <a:lumMod val="91000"/>
              </a:schemeClr>
            </a:gs>
            <a:gs pos="100000">
              <a:schemeClr val="accent2">
                <a:alpha val="50000"/>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tx1"/>
        </a:fontRef>
      </dsp:style>
      <dsp:txBody>
        <a:bodyPr spcFirstLastPara="0" vert="horz" wrap="square" lIns="0" tIns="0" rIns="0" bIns="0" numCol="1" spcCol="1270" anchor="ctr" anchorCtr="0">
          <a:noAutofit/>
        </a:bodyPr>
        <a:lstStyle/>
        <a:p>
          <a:pPr lvl="0" algn="ctr" defTabSz="1022350" rtl="0">
            <a:lnSpc>
              <a:spcPct val="90000"/>
            </a:lnSpc>
            <a:spcBef>
              <a:spcPct val="0"/>
            </a:spcBef>
            <a:spcAft>
              <a:spcPct val="35000"/>
            </a:spcAft>
          </a:pPr>
          <a:r>
            <a:rPr lang="en-US" sz="2300" kern="1200" dirty="0" smtClean="0"/>
            <a:t>A </a:t>
          </a:r>
          <a:r>
            <a:rPr lang="en-US" sz="2300" b="1" i="1" kern="1200" dirty="0" smtClean="0"/>
            <a:t>state</a:t>
          </a:r>
          <a:r>
            <a:rPr lang="en-US" sz="2300" kern="1200" dirty="0" smtClean="0"/>
            <a:t>, in contrast, seeks to promote a sense of nationhood that coincides with its own borders.</a:t>
          </a:r>
          <a:endParaRPr lang="en-US" sz="2300" kern="1200" dirty="0"/>
        </a:p>
      </dsp:txBody>
      <dsp:txXfrm>
        <a:off x="1123216" y="481640"/>
        <a:ext cx="2325567" cy="232556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B99810-3B65-4EE7-9372-9C0F7E33C12A}">
      <dsp:nvSpPr>
        <dsp:cNvPr id="0" name=""/>
        <dsp:cNvSpPr/>
      </dsp:nvSpPr>
      <dsp:spPr>
        <a:xfrm>
          <a:off x="0" y="42196"/>
          <a:ext cx="7467600" cy="676260"/>
        </a:xfrm>
        <a:prstGeom prst="roundRect">
          <a:avLst/>
        </a:prstGeom>
        <a:gradFill rotWithShape="0">
          <a:gsLst>
            <a:gs pos="0">
              <a:schemeClr val="accent3">
                <a:hueOff val="0"/>
                <a:satOff val="0"/>
                <a:lumOff val="0"/>
                <a:alphaOff val="0"/>
                <a:satMod val="103000"/>
                <a:lumMod val="118000"/>
              </a:schemeClr>
            </a:gs>
            <a:gs pos="50000">
              <a:schemeClr val="accent3">
                <a:hueOff val="0"/>
                <a:satOff val="0"/>
                <a:lumOff val="0"/>
                <a:alphaOff val="0"/>
                <a:satMod val="89000"/>
                <a:lumMod val="91000"/>
              </a:schemeClr>
            </a:gs>
            <a:gs pos="100000">
              <a:schemeClr val="accent3">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t>To help people within the borders relate to the dominant national ideal, </a:t>
          </a:r>
          <a:r>
            <a:rPr lang="en-US" sz="1700" b="1" i="1" kern="1200" dirty="0" smtClean="0"/>
            <a:t>states</a:t>
          </a:r>
          <a:r>
            <a:rPr lang="en-US" sz="1700" kern="1200" dirty="0" smtClean="0"/>
            <a:t> provide security, infrastructure, and goods and services for their citizens.</a:t>
          </a:r>
          <a:endParaRPr lang="en-US" sz="1700" kern="1200" dirty="0"/>
        </a:p>
      </dsp:txBody>
      <dsp:txXfrm>
        <a:off x="33012" y="75208"/>
        <a:ext cx="7401576" cy="610236"/>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C8151D-9C92-49C7-9EBE-BC3FEE9F4C8E}">
      <dsp:nvSpPr>
        <dsp:cNvPr id="0" name=""/>
        <dsp:cNvSpPr/>
      </dsp:nvSpPr>
      <dsp:spPr>
        <a:xfrm>
          <a:off x="7497614" y="2870861"/>
          <a:ext cx="91440" cy="542055"/>
        </a:xfrm>
        <a:custGeom>
          <a:avLst/>
          <a:gdLst/>
          <a:ahLst/>
          <a:cxnLst/>
          <a:rect l="0" t="0" r="0" b="0"/>
          <a:pathLst>
            <a:path>
              <a:moveTo>
                <a:pt x="45720" y="0"/>
              </a:moveTo>
              <a:lnTo>
                <a:pt x="45720" y="542055"/>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6540E7E-1EE8-41FD-91C8-99A1FD6BF93C}">
      <dsp:nvSpPr>
        <dsp:cNvPr id="0" name=""/>
        <dsp:cNvSpPr/>
      </dsp:nvSpPr>
      <dsp:spPr>
        <a:xfrm>
          <a:off x="2858430" y="2870861"/>
          <a:ext cx="1561634" cy="542055"/>
        </a:xfrm>
        <a:custGeom>
          <a:avLst/>
          <a:gdLst/>
          <a:ahLst/>
          <a:cxnLst/>
          <a:rect l="0" t="0" r="0" b="0"/>
          <a:pathLst>
            <a:path>
              <a:moveTo>
                <a:pt x="0" y="0"/>
              </a:moveTo>
              <a:lnTo>
                <a:pt x="0" y="271027"/>
              </a:lnTo>
              <a:lnTo>
                <a:pt x="1561634" y="271027"/>
              </a:lnTo>
              <a:lnTo>
                <a:pt x="1561634" y="542055"/>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27DBBC-56F1-45BA-A4D0-0EFD14028C92}">
      <dsp:nvSpPr>
        <dsp:cNvPr id="0" name=""/>
        <dsp:cNvSpPr/>
      </dsp:nvSpPr>
      <dsp:spPr>
        <a:xfrm>
          <a:off x="1296795" y="2870861"/>
          <a:ext cx="1561634" cy="542055"/>
        </a:xfrm>
        <a:custGeom>
          <a:avLst/>
          <a:gdLst/>
          <a:ahLst/>
          <a:cxnLst/>
          <a:rect l="0" t="0" r="0" b="0"/>
          <a:pathLst>
            <a:path>
              <a:moveTo>
                <a:pt x="1561634" y="0"/>
              </a:moveTo>
              <a:lnTo>
                <a:pt x="1561634" y="271027"/>
              </a:lnTo>
              <a:lnTo>
                <a:pt x="0" y="271027"/>
              </a:lnTo>
              <a:lnTo>
                <a:pt x="0" y="542055"/>
              </a:lnTo>
            </a:path>
          </a:pathLst>
        </a:custGeom>
        <a:noFill/>
        <a:ln w="127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090F23-DA65-48E6-A223-E677ECC7A34D}">
      <dsp:nvSpPr>
        <dsp:cNvPr id="0" name=""/>
        <dsp:cNvSpPr/>
      </dsp:nvSpPr>
      <dsp:spPr>
        <a:xfrm>
          <a:off x="2213126" y="1580254"/>
          <a:ext cx="1290607" cy="129060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706765-127B-490A-8F7B-CAA6A89A437B}">
      <dsp:nvSpPr>
        <dsp:cNvPr id="0" name=""/>
        <dsp:cNvSpPr/>
      </dsp:nvSpPr>
      <dsp:spPr>
        <a:xfrm>
          <a:off x="2213126" y="1580254"/>
          <a:ext cx="1290607" cy="129060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D2712A-AC4D-4965-8495-15F8BCCCBEAD}">
      <dsp:nvSpPr>
        <dsp:cNvPr id="0" name=""/>
        <dsp:cNvSpPr/>
      </dsp:nvSpPr>
      <dsp:spPr>
        <a:xfrm>
          <a:off x="1567823" y="1812564"/>
          <a:ext cx="2581214" cy="825988"/>
        </a:xfrm>
        <a:prstGeom prst="rect">
          <a:avLst/>
        </a:prstGeom>
        <a:noFill/>
        <a:ln w="6350" cap="flat" cmpd="sng" algn="ctr">
          <a:noFill/>
          <a:prstDash val="solid"/>
        </a:ln>
        <a:effectLst/>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1" i="1" kern="1200" dirty="0" smtClean="0">
              <a:ln>
                <a:noFill/>
              </a:ln>
              <a:effectLst>
                <a:innerShdw blurRad="114300">
                  <a:prstClr val="black"/>
                </a:innerShdw>
              </a:effectLst>
            </a:rPr>
            <a:t>Multinational States</a:t>
          </a:r>
          <a:endParaRPr lang="en-US" sz="1400" b="1" i="1" kern="1200" dirty="0">
            <a:ln>
              <a:noFill/>
            </a:ln>
            <a:effectLst>
              <a:innerShdw blurRad="114300">
                <a:prstClr val="black"/>
              </a:innerShdw>
            </a:effectLst>
          </a:endParaRPr>
        </a:p>
      </dsp:txBody>
      <dsp:txXfrm>
        <a:off x="1567823" y="1812564"/>
        <a:ext cx="2581214" cy="825988"/>
      </dsp:txXfrm>
    </dsp:sp>
    <dsp:sp modelId="{B2CB2A1F-E002-4D79-9459-A19621447867}">
      <dsp:nvSpPr>
        <dsp:cNvPr id="0" name=""/>
        <dsp:cNvSpPr/>
      </dsp:nvSpPr>
      <dsp:spPr>
        <a:xfrm>
          <a:off x="651491" y="3412917"/>
          <a:ext cx="1290607" cy="129060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AE0E75F-E925-4F0A-B168-67F056C1A52E}">
      <dsp:nvSpPr>
        <dsp:cNvPr id="0" name=""/>
        <dsp:cNvSpPr/>
      </dsp:nvSpPr>
      <dsp:spPr>
        <a:xfrm>
          <a:off x="651491" y="3412917"/>
          <a:ext cx="1290607" cy="129060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56DF651-04AB-4318-8187-6FBA62E04544}">
      <dsp:nvSpPr>
        <dsp:cNvPr id="0" name=""/>
        <dsp:cNvSpPr/>
      </dsp:nvSpPr>
      <dsp:spPr>
        <a:xfrm>
          <a:off x="6188" y="3645226"/>
          <a:ext cx="2581214" cy="825988"/>
        </a:xfrm>
        <a:prstGeom prst="rect">
          <a:avLst/>
        </a:prstGeom>
        <a:noFill/>
        <a:ln w="6350" cap="flat" cmpd="sng" algn="ctr">
          <a:noFill/>
          <a:prstDash val="solid"/>
        </a:ln>
        <a:effectLst/>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ln>
                <a:noFill/>
              </a:ln>
              <a:effectLst>
                <a:innerShdw blurRad="114300">
                  <a:prstClr val="black"/>
                </a:innerShdw>
              </a:effectLst>
            </a:rPr>
            <a:t>Nearly every state in the world is a multinational state, a state with more than one nation inside its borders.</a:t>
          </a:r>
          <a:endParaRPr lang="en-US" sz="1400" kern="1200" dirty="0">
            <a:ln>
              <a:noFill/>
            </a:ln>
            <a:effectLst>
              <a:innerShdw blurRad="114300">
                <a:prstClr val="black"/>
              </a:innerShdw>
            </a:effectLst>
          </a:endParaRPr>
        </a:p>
      </dsp:txBody>
      <dsp:txXfrm>
        <a:off x="6188" y="3645226"/>
        <a:ext cx="2581214" cy="825988"/>
      </dsp:txXfrm>
    </dsp:sp>
    <dsp:sp modelId="{19667CA9-718D-4A0E-8E21-565CA189CFF1}">
      <dsp:nvSpPr>
        <dsp:cNvPr id="0" name=""/>
        <dsp:cNvSpPr/>
      </dsp:nvSpPr>
      <dsp:spPr>
        <a:xfrm>
          <a:off x="3774761" y="3412917"/>
          <a:ext cx="1290607" cy="129060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37F7B9-29FA-4684-9344-1F4A9C6AAAA0}">
      <dsp:nvSpPr>
        <dsp:cNvPr id="0" name=""/>
        <dsp:cNvSpPr/>
      </dsp:nvSpPr>
      <dsp:spPr>
        <a:xfrm>
          <a:off x="3774761" y="3412917"/>
          <a:ext cx="1290607" cy="129060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79006E-8848-4322-A53F-00EB41E7B5B1}">
      <dsp:nvSpPr>
        <dsp:cNvPr id="0" name=""/>
        <dsp:cNvSpPr/>
      </dsp:nvSpPr>
      <dsp:spPr>
        <a:xfrm>
          <a:off x="3129457" y="3645226"/>
          <a:ext cx="2581214" cy="825988"/>
        </a:xfrm>
        <a:prstGeom prst="rect">
          <a:avLst/>
        </a:prstGeom>
        <a:noFill/>
        <a:ln w="6350" cap="flat" cmpd="sng" algn="ctr">
          <a:noFill/>
          <a:prstDash val="solid"/>
        </a:ln>
        <a:effectLst/>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smtClean="0">
              <a:ln>
                <a:noFill/>
              </a:ln>
              <a:effectLst>
                <a:innerShdw blurRad="114300">
                  <a:prstClr val="black"/>
                </a:innerShdw>
              </a:effectLst>
            </a:rPr>
            <a:t>Multi-ethnic states are another variation on the multinational state concept.</a:t>
          </a:r>
          <a:endParaRPr lang="en-US" sz="1400" kern="1200">
            <a:ln>
              <a:noFill/>
            </a:ln>
            <a:effectLst>
              <a:innerShdw blurRad="114300">
                <a:prstClr val="black"/>
              </a:innerShdw>
            </a:effectLst>
          </a:endParaRPr>
        </a:p>
      </dsp:txBody>
      <dsp:txXfrm>
        <a:off x="3129457" y="3645226"/>
        <a:ext cx="2581214" cy="825988"/>
      </dsp:txXfrm>
    </dsp:sp>
    <dsp:sp modelId="{4509364F-293F-4B52-A569-5B6FE7D220A5}">
      <dsp:nvSpPr>
        <dsp:cNvPr id="0" name=""/>
        <dsp:cNvSpPr/>
      </dsp:nvSpPr>
      <dsp:spPr>
        <a:xfrm>
          <a:off x="6898031" y="1580254"/>
          <a:ext cx="1290607" cy="129060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8499ECF-2E3A-4C0B-B6ED-9DEB6C04D623}">
      <dsp:nvSpPr>
        <dsp:cNvPr id="0" name=""/>
        <dsp:cNvSpPr/>
      </dsp:nvSpPr>
      <dsp:spPr>
        <a:xfrm>
          <a:off x="6898031" y="1580254"/>
          <a:ext cx="1290607" cy="129060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9E87981-29B7-4050-B660-C52458582DFB}">
      <dsp:nvSpPr>
        <dsp:cNvPr id="0" name=""/>
        <dsp:cNvSpPr/>
      </dsp:nvSpPr>
      <dsp:spPr>
        <a:xfrm>
          <a:off x="6252727" y="1812564"/>
          <a:ext cx="2581214" cy="825988"/>
        </a:xfrm>
        <a:prstGeom prst="rect">
          <a:avLst/>
        </a:prstGeom>
        <a:noFill/>
        <a:ln w="6350" cap="flat" cmpd="sng" algn="ctr">
          <a:noFill/>
          <a:prstDash val="solid"/>
        </a:ln>
        <a:effectLst/>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1" i="1" kern="1200" dirty="0" smtClean="0">
              <a:ln>
                <a:noFill/>
              </a:ln>
              <a:effectLst>
                <a:innerShdw blurRad="114300">
                  <a:prstClr val="black"/>
                </a:innerShdw>
              </a:effectLst>
            </a:rPr>
            <a:t>Multistate Nations</a:t>
          </a:r>
          <a:endParaRPr lang="en-US" sz="1400" b="1" i="1" kern="1200" dirty="0">
            <a:ln>
              <a:noFill/>
            </a:ln>
            <a:effectLst>
              <a:innerShdw blurRad="114300">
                <a:prstClr val="black"/>
              </a:innerShdw>
            </a:effectLst>
          </a:endParaRPr>
        </a:p>
      </dsp:txBody>
      <dsp:txXfrm>
        <a:off x="6252727" y="1812564"/>
        <a:ext cx="2581214" cy="825988"/>
      </dsp:txXfrm>
    </dsp:sp>
    <dsp:sp modelId="{A8A6E52C-16F5-43E5-9649-949608BFB014}">
      <dsp:nvSpPr>
        <dsp:cNvPr id="0" name=""/>
        <dsp:cNvSpPr/>
      </dsp:nvSpPr>
      <dsp:spPr>
        <a:xfrm>
          <a:off x="6898031" y="3412917"/>
          <a:ext cx="1290607" cy="129060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4E7F49A-C576-47F7-B316-EB03012D367B}">
      <dsp:nvSpPr>
        <dsp:cNvPr id="0" name=""/>
        <dsp:cNvSpPr/>
      </dsp:nvSpPr>
      <dsp:spPr>
        <a:xfrm>
          <a:off x="6898031" y="3412917"/>
          <a:ext cx="1290607" cy="129060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7D70FA-6218-4337-A019-277138E51CAC}">
      <dsp:nvSpPr>
        <dsp:cNvPr id="0" name=""/>
        <dsp:cNvSpPr/>
      </dsp:nvSpPr>
      <dsp:spPr>
        <a:xfrm>
          <a:off x="6252727" y="3645226"/>
          <a:ext cx="2581214" cy="825988"/>
        </a:xfrm>
        <a:prstGeom prst="rect">
          <a:avLst/>
        </a:prstGeom>
        <a:noFill/>
        <a:ln w="6350" cap="flat" cmpd="sng" algn="ctr">
          <a:noFill/>
          <a:prstDash val="solid"/>
        </a:ln>
        <a:effectLst/>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ln>
                <a:noFill/>
              </a:ln>
              <a:effectLst>
                <a:innerShdw blurRad="114300">
                  <a:prstClr val="black"/>
                </a:innerShdw>
              </a:effectLst>
            </a:rPr>
            <a:t>When a nation stretches across borders and across states, the nation is called a multistate nation.</a:t>
          </a:r>
          <a:endParaRPr lang="en-US" sz="1400" kern="1200" dirty="0">
            <a:ln>
              <a:noFill/>
            </a:ln>
            <a:effectLst>
              <a:innerShdw blurRad="114300">
                <a:prstClr val="black"/>
              </a:innerShdw>
            </a:effectLst>
          </a:endParaRPr>
        </a:p>
      </dsp:txBody>
      <dsp:txXfrm>
        <a:off x="6252727" y="3645226"/>
        <a:ext cx="2581214" cy="825988"/>
      </dsp:txXfrm>
    </dsp:sp>
    <dsp:sp modelId="{B9F163FA-0250-4FBC-8019-EAD227954C17}">
      <dsp:nvSpPr>
        <dsp:cNvPr id="0" name=""/>
        <dsp:cNvSpPr/>
      </dsp:nvSpPr>
      <dsp:spPr>
        <a:xfrm>
          <a:off x="9974658" y="2513076"/>
          <a:ext cx="1290607" cy="1290607"/>
        </a:xfrm>
        <a:prstGeom prst="arc">
          <a:avLst>
            <a:gd name="adj1" fmla="val 13200000"/>
            <a:gd name="adj2" fmla="val 192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2D26B6-0B7E-4917-9D5F-9916A0737D94}">
      <dsp:nvSpPr>
        <dsp:cNvPr id="0" name=""/>
        <dsp:cNvSpPr/>
      </dsp:nvSpPr>
      <dsp:spPr>
        <a:xfrm>
          <a:off x="9974658" y="2513076"/>
          <a:ext cx="1290607" cy="1290607"/>
        </a:xfrm>
        <a:prstGeom prst="arc">
          <a:avLst>
            <a:gd name="adj1" fmla="val 2400000"/>
            <a:gd name="adj2" fmla="val 8400000"/>
          </a:avLst>
        </a:pr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A894D9-097F-41DD-8048-EAC26B0BD311}">
      <dsp:nvSpPr>
        <dsp:cNvPr id="0" name=""/>
        <dsp:cNvSpPr/>
      </dsp:nvSpPr>
      <dsp:spPr>
        <a:xfrm>
          <a:off x="9329354" y="2745386"/>
          <a:ext cx="2581214" cy="825988"/>
        </a:xfrm>
        <a:prstGeom prst="rect">
          <a:avLst/>
        </a:prstGeom>
        <a:noFill/>
        <a:ln w="6350" cap="flat" cmpd="sng" algn="ctr">
          <a:noFill/>
          <a:prstDash val="solid"/>
        </a:ln>
        <a:effectLst/>
        <a:sp3d/>
      </dsp:spPr>
      <dsp:style>
        <a:lnRef idx="1">
          <a:scrgbClr r="0" g="0" b="0"/>
        </a:lnRef>
        <a:fillRef idx="1">
          <a:scrgbClr r="0" g="0" b="0"/>
        </a:fillRef>
        <a:effectRef idx="2">
          <a:scrgbClr r="0" g="0" b="0"/>
        </a:effectRef>
        <a:fontRef idx="minor"/>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1" kern="1200" dirty="0" smtClean="0">
              <a:ln>
                <a:noFill/>
              </a:ln>
              <a:effectLst/>
            </a:rPr>
            <a:t>When multiple nations or states attach claims to the same piece of territory, the potential for conflict is significant.</a:t>
          </a:r>
          <a:endParaRPr lang="en-US" sz="1400" b="1" kern="1200" dirty="0">
            <a:ln>
              <a:noFill/>
            </a:ln>
            <a:effectLst/>
          </a:endParaRPr>
        </a:p>
      </dsp:txBody>
      <dsp:txXfrm>
        <a:off x="9329354" y="2745386"/>
        <a:ext cx="2581214" cy="82598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10069B-704E-4469-BD73-3386D88128BD}">
      <dsp:nvSpPr>
        <dsp:cNvPr id="0" name=""/>
        <dsp:cNvSpPr/>
      </dsp:nvSpPr>
      <dsp:spPr>
        <a:xfrm>
          <a:off x="0" y="0"/>
          <a:ext cx="12192000" cy="1700784"/>
        </a:xfrm>
        <a:prstGeom prst="roundRect">
          <a:avLst>
            <a:gd name="adj" fmla="val 10000"/>
          </a:avLst>
        </a:prstGeom>
        <a:gradFill rotWithShape="0">
          <a:gsLst>
            <a:gs pos="0">
              <a:schemeClr val="dk2">
                <a:hueOff val="0"/>
                <a:satOff val="0"/>
                <a:lumOff val="0"/>
                <a:alphaOff val="0"/>
                <a:satMod val="103000"/>
                <a:lumMod val="118000"/>
              </a:schemeClr>
            </a:gs>
            <a:gs pos="50000">
              <a:schemeClr val="dk2">
                <a:hueOff val="0"/>
                <a:satOff val="0"/>
                <a:lumOff val="0"/>
                <a:alphaOff val="0"/>
                <a:satMod val="89000"/>
                <a:lumMod val="91000"/>
              </a:schemeClr>
            </a:gs>
            <a:gs pos="100000">
              <a:schemeClr val="dk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7170" tIns="217170" rIns="217170" bIns="217170" numCol="1" spcCol="1270" anchor="ctr" anchorCtr="0">
          <a:noAutofit/>
        </a:bodyPr>
        <a:lstStyle/>
        <a:p>
          <a:pPr lvl="0" algn="l" defTabSz="2533650" rtl="0">
            <a:lnSpc>
              <a:spcPct val="90000"/>
            </a:lnSpc>
            <a:spcBef>
              <a:spcPct val="0"/>
            </a:spcBef>
            <a:spcAft>
              <a:spcPct val="35000"/>
            </a:spcAft>
          </a:pPr>
          <a:r>
            <a:rPr lang="en-US" sz="5700" kern="1200" dirty="0" smtClean="0"/>
            <a:t>States in a Real-World Context</a:t>
          </a:r>
          <a:endParaRPr lang="en-US" sz="5700" kern="1200" dirty="0"/>
        </a:p>
      </dsp:txBody>
      <dsp:txXfrm>
        <a:off x="2608478" y="0"/>
        <a:ext cx="9583521" cy="1700784"/>
      </dsp:txXfrm>
    </dsp:sp>
    <dsp:sp modelId="{4E84FC59-6ABE-4D49-9BA2-7C346B2BCA39}">
      <dsp:nvSpPr>
        <dsp:cNvPr id="0" name=""/>
        <dsp:cNvSpPr/>
      </dsp:nvSpPr>
      <dsp:spPr>
        <a:xfrm>
          <a:off x="170078" y="170078"/>
          <a:ext cx="2438400" cy="1360627"/>
        </a:xfrm>
        <a:prstGeom prst="roundRect">
          <a:avLst>
            <a:gd name="adj" fmla="val 10000"/>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2000" b="-2000"/>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2B5F9-8267-426F-BAC9-A18A50CAB433}">
      <dsp:nvSpPr>
        <dsp:cNvPr id="0" name=""/>
        <dsp:cNvSpPr/>
      </dsp:nvSpPr>
      <dsp:spPr>
        <a:xfrm>
          <a:off x="0" y="5094"/>
          <a:ext cx="9509760" cy="122323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rtl="0">
            <a:lnSpc>
              <a:spcPct val="90000"/>
            </a:lnSpc>
            <a:spcBef>
              <a:spcPct val="0"/>
            </a:spcBef>
            <a:spcAft>
              <a:spcPct val="35000"/>
            </a:spcAft>
          </a:pPr>
          <a:r>
            <a:rPr lang="en-US" sz="5100" kern="1200" smtClean="0"/>
            <a:t>What is Political Geography?</a:t>
          </a:r>
          <a:endParaRPr lang="en-US" sz="5100" kern="1200"/>
        </a:p>
      </dsp:txBody>
      <dsp:txXfrm>
        <a:off x="59713" y="64807"/>
        <a:ext cx="9390334" cy="110380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410503-690A-45D4-A7AB-A90B8C2FC3A4}">
      <dsp:nvSpPr>
        <dsp:cNvPr id="0" name=""/>
        <dsp:cNvSpPr/>
      </dsp:nvSpPr>
      <dsp:spPr>
        <a:xfrm>
          <a:off x="0" y="1445274"/>
          <a:ext cx="4572000" cy="1578690"/>
        </a:xfrm>
        <a:prstGeom prst="notchedRightArrow">
          <a:avLst/>
        </a:prstGeom>
        <a:solidFill>
          <a:schemeClr val="accent1">
            <a:tint val="40000"/>
            <a:hueOff val="0"/>
            <a:satOff val="0"/>
            <a:lumOff val="0"/>
            <a:alphaOff val="0"/>
          </a:schemeClr>
        </a:solidFill>
        <a:ln w="6350" cap="flat" cmpd="sng" algn="ctr">
          <a:solidFill>
            <a:schemeClr val="accent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68E8DD27-BDD0-4E75-82CB-7B889A2FDF4C}">
      <dsp:nvSpPr>
        <dsp:cNvPr id="0" name=""/>
        <dsp:cNvSpPr/>
      </dsp:nvSpPr>
      <dsp:spPr>
        <a:xfrm>
          <a:off x="31552" y="24923"/>
          <a:ext cx="4048245" cy="1829906"/>
        </a:xfrm>
        <a:prstGeom prst="rect">
          <a:avLst/>
        </a:prstGeom>
        <a:noFill/>
        <a:ln w="635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42240" tIns="142240" rIns="142240" bIns="142240" numCol="1" spcCol="1270" anchor="b" anchorCtr="1">
          <a:noAutofit/>
        </a:bodyPr>
        <a:lstStyle/>
        <a:p>
          <a:pPr lvl="0" algn="l" defTabSz="889000" rtl="0">
            <a:lnSpc>
              <a:spcPct val="90000"/>
            </a:lnSpc>
            <a:spcBef>
              <a:spcPct val="0"/>
            </a:spcBef>
            <a:spcAft>
              <a:spcPct val="35000"/>
            </a:spcAft>
          </a:pPr>
          <a:r>
            <a:rPr lang="en-US" sz="2000" kern="1200" dirty="0" smtClean="0"/>
            <a:t>One complication that arises from the lack of alignment between nations and states is that some nations do not have a state; they are stateless nations.</a:t>
          </a:r>
        </a:p>
        <a:p>
          <a:pPr marL="114300" lvl="1" indent="-114300" algn="l" defTabSz="666750" rtl="0">
            <a:lnSpc>
              <a:spcPct val="90000"/>
            </a:lnSpc>
            <a:spcBef>
              <a:spcPct val="0"/>
            </a:spcBef>
            <a:spcAft>
              <a:spcPct val="15000"/>
            </a:spcAft>
            <a:buChar char="••"/>
          </a:pPr>
          <a:r>
            <a:rPr lang="en-US" sz="1500" kern="1200" dirty="0" smtClean="0"/>
            <a:t>Examples include the Kurds.</a:t>
          </a:r>
          <a:endParaRPr lang="en-US" sz="1500" kern="1200" dirty="0"/>
        </a:p>
      </dsp:txBody>
      <dsp:txXfrm>
        <a:off x="31552" y="24923"/>
        <a:ext cx="4048245" cy="1829906"/>
      </dsp:txXfrm>
    </dsp:sp>
    <dsp:sp modelId="{AFCE6176-0E6A-470B-A084-D35E79DA8FC5}">
      <dsp:nvSpPr>
        <dsp:cNvPr id="0" name=""/>
        <dsp:cNvSpPr/>
      </dsp:nvSpPr>
      <dsp:spPr>
        <a:xfrm>
          <a:off x="1948541" y="2023888"/>
          <a:ext cx="394672" cy="394672"/>
        </a:xfrm>
        <a:prstGeom prst="ellipse">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34DE8D-6106-42AD-9087-4C31B5201C60}">
      <dsp:nvSpPr>
        <dsp:cNvPr id="0" name=""/>
        <dsp:cNvSpPr/>
      </dsp:nvSpPr>
      <dsp:spPr>
        <a:xfrm>
          <a:off x="0" y="0"/>
          <a:ext cx="3753396" cy="122323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rtl="0">
            <a:lnSpc>
              <a:spcPct val="90000"/>
            </a:lnSpc>
            <a:spcBef>
              <a:spcPct val="0"/>
            </a:spcBef>
            <a:spcAft>
              <a:spcPct val="35000"/>
            </a:spcAft>
          </a:pPr>
          <a:r>
            <a:rPr lang="en-US" sz="5100" kern="1200" dirty="0" smtClean="0"/>
            <a:t>Colonialism</a:t>
          </a:r>
          <a:endParaRPr lang="en-US" sz="5100" kern="1200" dirty="0"/>
        </a:p>
      </dsp:txBody>
      <dsp:txXfrm>
        <a:off x="59713" y="59713"/>
        <a:ext cx="3633970" cy="1103809"/>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7052BB-61D7-4B41-8319-2A92BB9DE187}">
      <dsp:nvSpPr>
        <dsp:cNvPr id="0" name=""/>
        <dsp:cNvSpPr/>
      </dsp:nvSpPr>
      <dsp:spPr>
        <a:xfrm>
          <a:off x="0" y="5094"/>
          <a:ext cx="10528692" cy="122323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lvl="0" algn="ctr" defTabSz="2266950" rtl="0">
            <a:lnSpc>
              <a:spcPct val="90000"/>
            </a:lnSpc>
            <a:spcBef>
              <a:spcPct val="0"/>
            </a:spcBef>
            <a:spcAft>
              <a:spcPct val="35000"/>
            </a:spcAft>
          </a:pPr>
          <a:r>
            <a:rPr lang="en-US" sz="5100" kern="1200" dirty="0" smtClean="0"/>
            <a:t>Why Colonize?</a:t>
          </a:r>
          <a:endParaRPr lang="en-US" sz="5100" kern="1200" dirty="0"/>
        </a:p>
      </dsp:txBody>
      <dsp:txXfrm>
        <a:off x="59713" y="64807"/>
        <a:ext cx="10409266" cy="1103809"/>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3B2D1A-3AE6-4BAB-826D-6BEEF9AC5513}">
      <dsp:nvSpPr>
        <dsp:cNvPr id="0" name=""/>
        <dsp:cNvSpPr/>
      </dsp:nvSpPr>
      <dsp:spPr>
        <a:xfrm>
          <a:off x="0" y="0"/>
          <a:ext cx="5762927" cy="989820"/>
        </a:xfrm>
        <a:prstGeom prst="roundRect">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rtl="0">
            <a:lnSpc>
              <a:spcPct val="90000"/>
            </a:lnSpc>
            <a:spcBef>
              <a:spcPct val="0"/>
            </a:spcBef>
            <a:spcAft>
              <a:spcPct val="35000"/>
            </a:spcAft>
          </a:pPr>
          <a:r>
            <a:rPr lang="en-US" sz="1800" kern="1200" dirty="0" smtClean="0"/>
            <a:t>COLONIAL POSSESSIONS, 1914 At the outbreak of World War I in 1914, European states held colonies in much of the world, especially in Africa and Asia. </a:t>
          </a:r>
          <a:endParaRPr lang="en-US" sz="1800" kern="1200" dirty="0"/>
        </a:p>
      </dsp:txBody>
      <dsp:txXfrm>
        <a:off x="48319" y="48319"/>
        <a:ext cx="5666289" cy="893182"/>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69CC2-2415-4144-89A8-32AAA2F0A18E}">
      <dsp:nvSpPr>
        <dsp:cNvPr id="0" name=""/>
        <dsp:cNvSpPr/>
      </dsp:nvSpPr>
      <dsp:spPr>
        <a:xfrm>
          <a:off x="0" y="0"/>
          <a:ext cx="1254468" cy="1254468"/>
        </a:xfrm>
        <a:prstGeom prst="pie">
          <a:avLst>
            <a:gd name="adj1" fmla="val 5400000"/>
            <a:gd name="adj2" fmla="val 16200000"/>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41857BD-58F0-4B75-BEC6-4541A78964E8}">
      <dsp:nvSpPr>
        <dsp:cNvPr id="0" name=""/>
        <dsp:cNvSpPr/>
      </dsp:nvSpPr>
      <dsp:spPr>
        <a:xfrm>
          <a:off x="627234" y="0"/>
          <a:ext cx="9056758" cy="1254468"/>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2">
          <a:scrgbClr r="0" g="0" b="0"/>
        </a:effectRef>
        <a:fontRef idx="minor"/>
      </dsp:style>
      <dsp:txBody>
        <a:bodyPr spcFirstLastPara="0" vert="horz" wrap="square" lIns="220980" tIns="220980" rIns="220980" bIns="220980" numCol="1" spcCol="1270" anchor="ctr" anchorCtr="0">
          <a:noAutofit/>
        </a:bodyPr>
        <a:lstStyle/>
        <a:p>
          <a:pPr lvl="0" algn="ctr" defTabSz="2578100" rtl="0">
            <a:lnSpc>
              <a:spcPct val="90000"/>
            </a:lnSpc>
            <a:spcBef>
              <a:spcPct val="0"/>
            </a:spcBef>
            <a:spcAft>
              <a:spcPct val="35000"/>
            </a:spcAft>
          </a:pPr>
          <a:r>
            <a:rPr lang="en-US" sz="5800" kern="1200" dirty="0" smtClean="0"/>
            <a:t>Colonial Possessions, 2012</a:t>
          </a:r>
          <a:endParaRPr lang="en-US" sz="5800" kern="1200" dirty="0"/>
        </a:p>
      </dsp:txBody>
      <dsp:txXfrm>
        <a:off x="627234" y="0"/>
        <a:ext cx="9056758" cy="125446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F8D096-A1CF-446E-96C8-174952824782}">
      <dsp:nvSpPr>
        <dsp:cNvPr id="0" name=""/>
        <dsp:cNvSpPr/>
      </dsp:nvSpPr>
      <dsp:spPr>
        <a:xfrm>
          <a:off x="0" y="29079"/>
          <a:ext cx="9509760" cy="1175264"/>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86690" tIns="186690" rIns="186690" bIns="186690" numCol="1" spcCol="1270" anchor="ctr" anchorCtr="0">
          <a:noAutofit/>
        </a:bodyPr>
        <a:lstStyle/>
        <a:p>
          <a:pPr lvl="0" algn="l" defTabSz="2178050" rtl="0">
            <a:lnSpc>
              <a:spcPct val="90000"/>
            </a:lnSpc>
            <a:spcBef>
              <a:spcPct val="0"/>
            </a:spcBef>
            <a:spcAft>
              <a:spcPct val="35000"/>
            </a:spcAft>
          </a:pPr>
          <a:r>
            <a:rPr lang="en-US" sz="4900" kern="1200" smtClean="0"/>
            <a:t>The Political Organization of Space</a:t>
          </a:r>
          <a:endParaRPr lang="en-US" sz="4900" kern="1200"/>
        </a:p>
      </dsp:txBody>
      <dsp:txXfrm>
        <a:off x="57372" y="86451"/>
        <a:ext cx="9395016" cy="10605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3C442-D3D0-4211-86E0-B782B71A8A86}">
      <dsp:nvSpPr>
        <dsp:cNvPr id="0" name=""/>
        <dsp:cNvSpPr/>
      </dsp:nvSpPr>
      <dsp:spPr>
        <a:xfrm>
          <a:off x="0" y="5094"/>
          <a:ext cx="9509760" cy="122323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4310" tIns="194310" rIns="194310" bIns="194310" numCol="1" spcCol="1270" anchor="ctr" anchorCtr="0">
          <a:noAutofit/>
        </a:bodyPr>
        <a:lstStyle/>
        <a:p>
          <a:pPr lvl="0" algn="l" defTabSz="2266950" rtl="0">
            <a:lnSpc>
              <a:spcPct val="90000"/>
            </a:lnSpc>
            <a:spcBef>
              <a:spcPct val="0"/>
            </a:spcBef>
            <a:spcAft>
              <a:spcPct val="35000"/>
            </a:spcAft>
          </a:pPr>
          <a:r>
            <a:rPr lang="en-US" sz="5100" kern="1200" smtClean="0"/>
            <a:t>My Space!</a:t>
          </a:r>
          <a:endParaRPr lang="en-US" sz="5100" kern="1200"/>
        </a:p>
      </dsp:txBody>
      <dsp:txXfrm>
        <a:off x="59713" y="64807"/>
        <a:ext cx="9390334" cy="11038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770CE-404A-4CA7-AA1E-CDE8BCF9FB56}">
      <dsp:nvSpPr>
        <dsp:cNvPr id="0" name=""/>
        <dsp:cNvSpPr/>
      </dsp:nvSpPr>
      <dsp:spPr>
        <a:xfrm>
          <a:off x="0" y="244944"/>
          <a:ext cx="4362994" cy="74353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lvl="0" algn="l" defTabSz="1377950" rtl="0">
            <a:lnSpc>
              <a:spcPct val="90000"/>
            </a:lnSpc>
            <a:spcBef>
              <a:spcPct val="0"/>
            </a:spcBef>
            <a:spcAft>
              <a:spcPct val="35000"/>
            </a:spcAft>
          </a:pPr>
          <a:r>
            <a:rPr lang="en-US" sz="3100" kern="1200" smtClean="0"/>
            <a:t>Borders and Boundaries</a:t>
          </a:r>
          <a:endParaRPr lang="en-US" sz="3100" kern="1200"/>
        </a:p>
      </dsp:txBody>
      <dsp:txXfrm>
        <a:off x="36296" y="281240"/>
        <a:ext cx="4290402" cy="6709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53EBEE-6DD6-478B-8FB3-78B193F08084}">
      <dsp:nvSpPr>
        <dsp:cNvPr id="0" name=""/>
        <dsp:cNvSpPr/>
      </dsp:nvSpPr>
      <dsp:spPr>
        <a:xfrm>
          <a:off x="0" y="9908"/>
          <a:ext cx="9509760" cy="112729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9070" tIns="179070" rIns="179070" bIns="179070" numCol="1" spcCol="1270" anchor="ctr" anchorCtr="0">
          <a:noAutofit/>
        </a:bodyPr>
        <a:lstStyle/>
        <a:p>
          <a:pPr lvl="0" algn="ctr" defTabSz="2089150" rtl="0">
            <a:lnSpc>
              <a:spcPct val="90000"/>
            </a:lnSpc>
            <a:spcBef>
              <a:spcPct val="0"/>
            </a:spcBef>
            <a:spcAft>
              <a:spcPct val="35000"/>
            </a:spcAft>
          </a:pPr>
          <a:r>
            <a:rPr lang="en-US" sz="4700" kern="1200" dirty="0" smtClean="0"/>
            <a:t>Three Main Types of Boundaries</a:t>
          </a:r>
          <a:endParaRPr lang="en-US" sz="4700" kern="1200" dirty="0"/>
        </a:p>
      </dsp:txBody>
      <dsp:txXfrm>
        <a:off x="55030" y="64938"/>
        <a:ext cx="9399700" cy="10172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09D5A-B94F-4ADC-A159-004D1EE8D1DE}">
      <dsp:nvSpPr>
        <dsp:cNvPr id="0" name=""/>
        <dsp:cNvSpPr/>
      </dsp:nvSpPr>
      <dsp:spPr>
        <a:xfrm>
          <a:off x="3720004" y="3394678"/>
          <a:ext cx="850882" cy="68642"/>
        </a:xfrm>
        <a:custGeom>
          <a:avLst/>
          <a:gdLst/>
          <a:ahLst/>
          <a:cxnLst/>
          <a:rect l="0" t="0" r="0" b="0"/>
          <a:pathLst>
            <a:path>
              <a:moveTo>
                <a:pt x="0" y="34321"/>
              </a:moveTo>
              <a:lnTo>
                <a:pt x="850882" y="34321"/>
              </a:lnTo>
            </a:path>
          </a:pathLst>
        </a:custGeom>
        <a:noFill/>
        <a:ln w="127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51EF71-84AE-4E4A-BDCD-03A2696815CF}">
      <dsp:nvSpPr>
        <dsp:cNvPr id="0" name=""/>
        <dsp:cNvSpPr/>
      </dsp:nvSpPr>
      <dsp:spPr>
        <a:xfrm>
          <a:off x="19914" y="1064807"/>
          <a:ext cx="4234598" cy="4728383"/>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3000" r="-33000"/>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6DE90A2-7B28-4C13-8797-0CD8047A195B}">
      <dsp:nvSpPr>
        <dsp:cNvPr id="0" name=""/>
        <dsp:cNvSpPr/>
      </dsp:nvSpPr>
      <dsp:spPr>
        <a:xfrm>
          <a:off x="4570886" y="1480498"/>
          <a:ext cx="2883835" cy="3897002"/>
        </a:xfrm>
        <a:prstGeom prst="ellipse">
          <a:avLst/>
        </a:prstGeom>
        <a:gradFill rotWithShape="0">
          <a:gsLst>
            <a:gs pos="0">
              <a:schemeClr val="accent3">
                <a:hueOff val="0"/>
                <a:satOff val="0"/>
                <a:lumOff val="0"/>
                <a:alphaOff val="0"/>
                <a:satMod val="103000"/>
                <a:lumMod val="118000"/>
              </a:schemeClr>
            </a:gs>
            <a:gs pos="50000">
              <a:schemeClr val="accent3">
                <a:hueOff val="0"/>
                <a:satOff val="0"/>
                <a:lumOff val="0"/>
                <a:alphaOff val="0"/>
                <a:satMod val="89000"/>
                <a:lumMod val="91000"/>
              </a:schemeClr>
            </a:gs>
            <a:gs pos="100000">
              <a:schemeClr val="accent3">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rtl="0">
            <a:lnSpc>
              <a:spcPct val="90000"/>
            </a:lnSpc>
            <a:spcBef>
              <a:spcPct val="0"/>
            </a:spcBef>
            <a:spcAft>
              <a:spcPct val="35000"/>
            </a:spcAft>
          </a:pPr>
          <a:r>
            <a:rPr lang="en-US" sz="2700" b="1" i="1" kern="1200" dirty="0" smtClean="0"/>
            <a:t>Three</a:t>
          </a:r>
          <a:r>
            <a:rPr lang="en-US" sz="2700" kern="1200" dirty="0" smtClean="0"/>
            <a:t> types of physical elements serve as boundaries </a:t>
          </a:r>
          <a:r>
            <a:rPr lang="en-US" sz="2700" kern="1200" smtClean="0"/>
            <a:t>between states:</a:t>
          </a:r>
          <a:endParaRPr lang="en-US" sz="2700" kern="1200" dirty="0"/>
        </a:p>
      </dsp:txBody>
      <dsp:txXfrm>
        <a:off x="4993214" y="2051201"/>
        <a:ext cx="2039179" cy="2755596"/>
      </dsp:txXfrm>
    </dsp:sp>
    <dsp:sp modelId="{F469C993-92E8-4C84-A232-0781D252AA70}">
      <dsp:nvSpPr>
        <dsp:cNvPr id="0" name=""/>
        <dsp:cNvSpPr/>
      </dsp:nvSpPr>
      <dsp:spPr>
        <a:xfrm>
          <a:off x="7512957" y="1480498"/>
          <a:ext cx="4325753" cy="38970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171450" lvl="1" indent="-171450" algn="l" defTabSz="755650" rtl="0">
            <a:lnSpc>
              <a:spcPct val="90000"/>
            </a:lnSpc>
            <a:spcBef>
              <a:spcPct val="0"/>
            </a:spcBef>
            <a:spcAft>
              <a:spcPct val="15000"/>
            </a:spcAft>
            <a:buChar char="••"/>
          </a:pPr>
          <a:r>
            <a:rPr lang="en-US" sz="1700" b="1" i="1" kern="1200" dirty="0" smtClean="0"/>
            <a:t>Desert Boundary </a:t>
          </a:r>
          <a:r>
            <a:rPr lang="en-US" sz="1700" kern="1200" dirty="0" smtClean="0"/>
            <a:t>- Effectively divides two states, because deserts are hard to cross and sparsely inhabited.</a:t>
          </a:r>
          <a:endParaRPr lang="en-US" sz="1700" kern="1200" dirty="0"/>
        </a:p>
        <a:p>
          <a:pPr marL="171450" lvl="1" indent="-171450" algn="l" defTabSz="755650" rtl="0">
            <a:lnSpc>
              <a:spcPct val="90000"/>
            </a:lnSpc>
            <a:spcBef>
              <a:spcPct val="0"/>
            </a:spcBef>
            <a:spcAft>
              <a:spcPct val="15000"/>
            </a:spcAft>
            <a:buChar char="••"/>
          </a:pPr>
          <a:r>
            <a:rPr lang="en-US" sz="1700" b="1" i="1" kern="1200" dirty="0" smtClean="0"/>
            <a:t>Mountain Boundary </a:t>
          </a:r>
          <a:r>
            <a:rPr lang="en-US" sz="1700" kern="1200" dirty="0" smtClean="0"/>
            <a:t>- Effectively divides two states, if the mountains are difficult to cross.</a:t>
          </a:r>
          <a:endParaRPr lang="en-US" sz="1700" kern="1200" dirty="0"/>
        </a:p>
        <a:p>
          <a:pPr marL="342900" lvl="2" indent="-171450" algn="l" defTabSz="755650" rtl="0">
            <a:lnSpc>
              <a:spcPct val="90000"/>
            </a:lnSpc>
            <a:spcBef>
              <a:spcPct val="0"/>
            </a:spcBef>
            <a:spcAft>
              <a:spcPct val="15000"/>
            </a:spcAft>
            <a:buChar char="••"/>
          </a:pPr>
          <a:r>
            <a:rPr lang="en-US" sz="1700" kern="1200" dirty="0" smtClean="0"/>
            <a:t>Useful boundaries because of their permanent quality and tendency to be sparsely populated.</a:t>
          </a:r>
          <a:endParaRPr lang="en-US" sz="1700" kern="1200" dirty="0"/>
        </a:p>
        <a:p>
          <a:pPr marL="171450" lvl="1" indent="-171450" algn="l" defTabSz="755650" rtl="0">
            <a:lnSpc>
              <a:spcPct val="90000"/>
            </a:lnSpc>
            <a:spcBef>
              <a:spcPct val="0"/>
            </a:spcBef>
            <a:spcAft>
              <a:spcPct val="15000"/>
            </a:spcAft>
            <a:buChar char="••"/>
          </a:pPr>
          <a:r>
            <a:rPr lang="en-US" sz="1700" b="1" i="1" kern="1200" dirty="0" smtClean="0"/>
            <a:t>Water Boundary </a:t>
          </a:r>
          <a:r>
            <a:rPr lang="en-US" sz="1700" kern="1200" dirty="0" smtClean="0"/>
            <a:t>- Examples include rivers, lakes, and oceans.</a:t>
          </a:r>
          <a:endParaRPr lang="en-US" sz="1700" kern="1200" dirty="0"/>
        </a:p>
        <a:p>
          <a:pPr marL="342900" lvl="2" indent="-171450" algn="l" defTabSz="755650" rtl="0">
            <a:lnSpc>
              <a:spcPct val="90000"/>
            </a:lnSpc>
            <a:spcBef>
              <a:spcPct val="0"/>
            </a:spcBef>
            <a:spcAft>
              <a:spcPct val="15000"/>
            </a:spcAft>
            <a:buChar char="••"/>
          </a:pPr>
          <a:r>
            <a:rPr lang="en-US" sz="1700" kern="1200" dirty="0" smtClean="0"/>
            <a:t>Potentially more problematic than mountain boundaries, because of the tendencies of bodies of water and river channels to move over time.</a:t>
          </a:r>
          <a:endParaRPr lang="en-US" sz="1700" kern="1200" dirty="0"/>
        </a:p>
      </dsp:txBody>
      <dsp:txXfrm>
        <a:off x="7512957" y="1480498"/>
        <a:ext cx="4325753" cy="389700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315CED-71C6-4087-8CBE-9BA77F35434B}">
      <dsp:nvSpPr>
        <dsp:cNvPr id="0" name=""/>
        <dsp:cNvSpPr/>
      </dsp:nvSpPr>
      <dsp:spPr>
        <a:xfrm>
          <a:off x="0" y="5619"/>
          <a:ext cx="11930073" cy="647595"/>
        </a:xfrm>
        <a:prstGeom prst="roundRect">
          <a:avLst/>
        </a:prstGeom>
        <a:gradFill rotWithShape="0">
          <a:gsLst>
            <a:gs pos="0">
              <a:schemeClr val="accent2">
                <a:hueOff val="0"/>
                <a:satOff val="0"/>
                <a:lumOff val="0"/>
                <a:alphaOff val="0"/>
                <a:satMod val="103000"/>
                <a:lumMod val="118000"/>
              </a:schemeClr>
            </a:gs>
            <a:gs pos="50000">
              <a:schemeClr val="accent2">
                <a:hueOff val="0"/>
                <a:satOff val="0"/>
                <a:lumOff val="0"/>
                <a:alphaOff val="0"/>
                <a:satMod val="89000"/>
                <a:lumMod val="91000"/>
              </a:schemeClr>
            </a:gs>
            <a:gs pos="100000">
              <a:schemeClr val="accent2">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2870" tIns="102870" rIns="102870" bIns="102870" numCol="1" spcCol="1270" anchor="ctr" anchorCtr="0">
          <a:noAutofit/>
        </a:bodyPr>
        <a:lstStyle/>
        <a:p>
          <a:pPr lvl="0" algn="l" defTabSz="1200150" rtl="0">
            <a:lnSpc>
              <a:spcPct val="90000"/>
            </a:lnSpc>
            <a:spcBef>
              <a:spcPct val="0"/>
            </a:spcBef>
            <a:spcAft>
              <a:spcPct val="35000"/>
            </a:spcAft>
          </a:pPr>
          <a:r>
            <a:rPr lang="en-US" sz="2700" kern="1200" smtClean="0"/>
            <a:t>Borderline Boundaries</a:t>
          </a:r>
          <a:endParaRPr lang="en-US" sz="2700" kern="1200"/>
        </a:p>
      </dsp:txBody>
      <dsp:txXfrm>
        <a:off x="31613" y="37232"/>
        <a:ext cx="11866847" cy="58436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A804F0-9BC5-457D-8349-E57450A299A9}">
      <dsp:nvSpPr>
        <dsp:cNvPr id="0" name=""/>
        <dsp:cNvSpPr/>
      </dsp:nvSpPr>
      <dsp:spPr>
        <a:xfrm>
          <a:off x="1225069" y="1246"/>
          <a:ext cx="2498841" cy="1249420"/>
        </a:xfrm>
        <a:prstGeom prst="roundRect">
          <a:avLst>
            <a:gd name="adj" fmla="val 10000"/>
          </a:avLst>
        </a:prstGeom>
        <a:gradFill rotWithShape="0">
          <a:gsLst>
            <a:gs pos="0">
              <a:schemeClr val="lt1">
                <a:hueOff val="0"/>
                <a:satOff val="0"/>
                <a:lumOff val="0"/>
                <a:alphaOff val="0"/>
                <a:satMod val="103000"/>
                <a:lumMod val="118000"/>
              </a:schemeClr>
            </a:gs>
            <a:gs pos="50000">
              <a:schemeClr val="lt1">
                <a:hueOff val="0"/>
                <a:satOff val="0"/>
                <a:lumOff val="0"/>
                <a:alphaOff val="0"/>
                <a:satMod val="89000"/>
                <a:lumMod val="91000"/>
              </a:schemeClr>
            </a:gs>
            <a:gs pos="100000">
              <a:schemeClr val="lt1">
                <a:hueOff val="0"/>
                <a:satOff val="0"/>
                <a:lumOff val="0"/>
                <a:alphaOff val="0"/>
                <a:lumMod val="69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2390" tIns="48260" rIns="72390" bIns="48260" numCol="1" spcCol="1270" anchor="ctr" anchorCtr="0">
          <a:noAutofit/>
        </a:bodyPr>
        <a:lstStyle/>
        <a:p>
          <a:pPr lvl="0" algn="ctr" defTabSz="1689100" rtl="0">
            <a:lnSpc>
              <a:spcPct val="90000"/>
            </a:lnSpc>
            <a:spcBef>
              <a:spcPct val="0"/>
            </a:spcBef>
            <a:spcAft>
              <a:spcPct val="35000"/>
            </a:spcAft>
          </a:pPr>
          <a:r>
            <a:rPr lang="en-US" sz="3800" kern="1200" dirty="0" smtClean="0"/>
            <a:t>Pseudo-boundaries</a:t>
          </a:r>
          <a:endParaRPr lang="en-US" sz="3800" kern="1200" dirty="0"/>
        </a:p>
      </dsp:txBody>
      <dsp:txXfrm>
        <a:off x="1261663" y="37840"/>
        <a:ext cx="2425653" cy="1176232"/>
      </dsp:txXfrm>
    </dsp:sp>
    <dsp:sp modelId="{6E68956A-4F9C-4DB2-8969-C7E99CFD0E10}">
      <dsp:nvSpPr>
        <dsp:cNvPr id="0" name=""/>
        <dsp:cNvSpPr/>
      </dsp:nvSpPr>
      <dsp:spPr>
        <a:xfrm>
          <a:off x="1474953" y="1250667"/>
          <a:ext cx="249884" cy="1157432"/>
        </a:xfrm>
        <a:custGeom>
          <a:avLst/>
          <a:gdLst/>
          <a:ahLst/>
          <a:cxnLst/>
          <a:rect l="0" t="0" r="0" b="0"/>
          <a:pathLst>
            <a:path>
              <a:moveTo>
                <a:pt x="0" y="0"/>
              </a:moveTo>
              <a:lnTo>
                <a:pt x="0" y="1157432"/>
              </a:lnTo>
              <a:lnTo>
                <a:pt x="249884" y="1157432"/>
              </a:lnTo>
            </a:path>
          </a:pathLst>
        </a:custGeom>
        <a:noFill/>
        <a:ln w="127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3D67BA5-D706-4FCD-B6DF-3354B74DD67A}">
      <dsp:nvSpPr>
        <dsp:cNvPr id="0" name=""/>
        <dsp:cNvSpPr/>
      </dsp:nvSpPr>
      <dsp:spPr>
        <a:xfrm>
          <a:off x="1724838" y="1563022"/>
          <a:ext cx="2661526" cy="1690154"/>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50800" dist="38100" dir="8100000" algn="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t" anchorCtr="0">
          <a:noAutofit/>
        </a:bodyPr>
        <a:lstStyle/>
        <a:p>
          <a:pPr lvl="0" algn="l" defTabSz="933450" rtl="0">
            <a:lnSpc>
              <a:spcPct val="90000"/>
            </a:lnSpc>
            <a:spcBef>
              <a:spcPct val="0"/>
            </a:spcBef>
            <a:spcAft>
              <a:spcPct val="35000"/>
            </a:spcAft>
          </a:pPr>
          <a:r>
            <a:rPr lang="en-US" sz="2100" b="1" i="1" kern="1200" dirty="0" smtClean="0"/>
            <a:t>Buffer State</a:t>
          </a:r>
          <a:endParaRPr lang="en-US" sz="2100" b="1" i="1" kern="1200" dirty="0"/>
        </a:p>
        <a:p>
          <a:pPr marL="171450" lvl="1" indent="-171450" algn="l" defTabSz="711200" rtl="0">
            <a:lnSpc>
              <a:spcPct val="90000"/>
            </a:lnSpc>
            <a:spcBef>
              <a:spcPct val="0"/>
            </a:spcBef>
            <a:spcAft>
              <a:spcPct val="15000"/>
            </a:spcAft>
            <a:buChar char="••"/>
          </a:pPr>
          <a:r>
            <a:rPr lang="en-US" sz="1600" kern="1200" dirty="0" smtClean="0"/>
            <a:t>An independent but small and weak country between two powerful countries. Examples are Mongolia and Nepal.</a:t>
          </a:r>
          <a:endParaRPr lang="en-US" sz="1600" kern="1200" dirty="0"/>
        </a:p>
      </dsp:txBody>
      <dsp:txXfrm>
        <a:off x="1774341" y="1612525"/>
        <a:ext cx="2562520" cy="1591148"/>
      </dsp:txXfrm>
    </dsp:sp>
    <dsp:sp modelId="{427E29F4-6649-41A7-A8B2-8F8804DBFD8F}">
      <dsp:nvSpPr>
        <dsp:cNvPr id="0" name=""/>
        <dsp:cNvSpPr/>
      </dsp:nvSpPr>
      <dsp:spPr>
        <a:xfrm>
          <a:off x="1474953" y="1250667"/>
          <a:ext cx="249884" cy="3178201"/>
        </a:xfrm>
        <a:custGeom>
          <a:avLst/>
          <a:gdLst/>
          <a:ahLst/>
          <a:cxnLst/>
          <a:rect l="0" t="0" r="0" b="0"/>
          <a:pathLst>
            <a:path>
              <a:moveTo>
                <a:pt x="0" y="0"/>
              </a:moveTo>
              <a:lnTo>
                <a:pt x="0" y="3178201"/>
              </a:lnTo>
              <a:lnTo>
                <a:pt x="249884" y="3178201"/>
              </a:lnTo>
            </a:path>
          </a:pathLst>
        </a:custGeom>
        <a:noFill/>
        <a:ln w="12700" cap="flat" cmpd="sng" algn="ctr">
          <a:solidFill>
            <a:schemeClr val="accent2">
              <a:shade val="60000"/>
              <a:hueOff val="0"/>
              <a:satOff val="0"/>
              <a:lumOff val="0"/>
              <a:alphaOff val="0"/>
            </a:schemeClr>
          </a:solidFill>
          <a:prstDash val="solid"/>
        </a:ln>
        <a:effectLst>
          <a:outerShdw blurRad="50800" dist="38100" dir="8100000" algn="tr" rotWithShape="0">
            <a:prstClr val="black">
              <a:alpha val="40000"/>
            </a:prstClr>
          </a:outerShdw>
        </a:effectLst>
      </dsp:spPr>
      <dsp:style>
        <a:lnRef idx="2">
          <a:scrgbClr r="0" g="0" b="0"/>
        </a:lnRef>
        <a:fillRef idx="0">
          <a:scrgbClr r="0" g="0" b="0"/>
        </a:fillRef>
        <a:effectRef idx="0">
          <a:scrgbClr r="0" g="0" b="0"/>
        </a:effectRef>
        <a:fontRef idx="minor"/>
      </dsp:style>
    </dsp:sp>
    <dsp:sp modelId="{F34CEBD0-17C5-4A08-8CAF-CDBE0D58FBDD}">
      <dsp:nvSpPr>
        <dsp:cNvPr id="0" name=""/>
        <dsp:cNvSpPr/>
      </dsp:nvSpPr>
      <dsp:spPr>
        <a:xfrm>
          <a:off x="1724838" y="3565531"/>
          <a:ext cx="2624243" cy="1726674"/>
        </a:xfrm>
        <a:prstGeom prst="roundRect">
          <a:avLst>
            <a:gd name="adj" fmla="val 10000"/>
          </a:avLst>
        </a:prstGeom>
        <a:solidFill>
          <a:schemeClr val="accent2">
            <a:alpha val="90000"/>
            <a:tint val="40000"/>
            <a:hueOff val="0"/>
            <a:satOff val="0"/>
            <a:lumOff val="0"/>
            <a:alphaOff val="0"/>
          </a:schemeClr>
        </a:solidFill>
        <a:ln w="6350" cap="flat" cmpd="sng" algn="ctr">
          <a:solidFill>
            <a:schemeClr val="accent2">
              <a:hueOff val="0"/>
              <a:satOff val="0"/>
              <a:lumOff val="0"/>
              <a:alphaOff val="0"/>
            </a:schemeClr>
          </a:solidFill>
          <a:prstDash val="solid"/>
        </a:ln>
        <a:effectLst>
          <a:outerShdw blurRad="50800" dist="38100" dir="8100000" algn="tr"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40005" tIns="26670" rIns="40005" bIns="26670" numCol="1" spcCol="1270" anchor="t" anchorCtr="0">
          <a:noAutofit/>
        </a:bodyPr>
        <a:lstStyle/>
        <a:p>
          <a:pPr lvl="0" algn="l" defTabSz="933450" rtl="0">
            <a:lnSpc>
              <a:spcPct val="90000"/>
            </a:lnSpc>
            <a:spcBef>
              <a:spcPct val="0"/>
            </a:spcBef>
            <a:spcAft>
              <a:spcPct val="35000"/>
            </a:spcAft>
          </a:pPr>
          <a:r>
            <a:rPr lang="en-US" sz="2100" b="1" i="1" kern="1200" dirty="0" smtClean="0"/>
            <a:t>Satellite State</a:t>
          </a:r>
          <a:endParaRPr lang="en-US" sz="2100" b="1" i="1" kern="1200" dirty="0"/>
        </a:p>
        <a:p>
          <a:pPr marL="171450" lvl="1" indent="-171450" algn="l" defTabSz="711200" rtl="0">
            <a:lnSpc>
              <a:spcPct val="90000"/>
            </a:lnSpc>
            <a:spcBef>
              <a:spcPct val="0"/>
            </a:spcBef>
            <a:spcAft>
              <a:spcPct val="15000"/>
            </a:spcAft>
            <a:buChar char="••"/>
          </a:pPr>
          <a:r>
            <a:rPr lang="en-US" sz="1600" kern="1200" dirty="0" smtClean="0"/>
            <a:t>A small, weak country dominated by one powerful neighbor to the extent that some of its independence is lost.</a:t>
          </a:r>
          <a:endParaRPr lang="en-US" sz="1600" kern="1200" dirty="0"/>
        </a:p>
      </dsp:txBody>
      <dsp:txXfrm>
        <a:off x="1775411" y="3616104"/>
        <a:ext cx="2523097" cy="162552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508F91-A769-4F11-8FB0-71BD43AD20E9}" type="datetimeFigureOut">
              <a:rPr lang="en-US" smtClean="0"/>
              <a:t>1/10/2017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749CA8-A026-48AE-B44B-8ACB12CF86D6}" type="slidenum">
              <a:rPr lang="en-US" smtClean="0"/>
              <a:t>‹#›</a:t>
            </a:fld>
            <a:endParaRPr lang="en-US"/>
          </a:p>
        </p:txBody>
      </p:sp>
    </p:spTree>
    <p:extLst>
      <p:ext uri="{BB962C8B-B14F-4D97-AF65-F5344CB8AC3E}">
        <p14:creationId xmlns:p14="http://schemas.microsoft.com/office/powerpoint/2010/main" val="104077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bwMode="ltGray">
          <a:xfrm>
            <a:off x="-2" y="4754880"/>
            <a:ext cx="12192002" cy="21031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6" name="Rectangle 5"/>
          <p:cNvSpPr/>
          <p:nvPr/>
        </p:nvSpPr>
        <p:spPr bwMode="white">
          <a:xfrm>
            <a:off x="-127" y="4724400"/>
            <a:ext cx="12188826" cy="76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1523999" y="4800600"/>
            <a:ext cx="9144002" cy="1143000"/>
          </a:xfrm>
        </p:spPr>
        <p:txBody>
          <a:bodyPr anchor="b">
            <a:normAutofit/>
          </a:bodyPr>
          <a:lstStyle>
            <a:lvl1pPr algn="ctr">
              <a:defRPr sz="48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1522413" y="5943600"/>
            <a:ext cx="9144002" cy="762000"/>
          </a:xfrm>
        </p:spPr>
        <p:txBody>
          <a:bodyPr>
            <a:normAutofit/>
          </a:bodyPr>
          <a:lstStyle>
            <a:lvl1pPr marL="0" indent="0" algn="ctr">
              <a:spcBef>
                <a:spcPts val="0"/>
              </a:spcBef>
              <a:buNone/>
              <a:defRPr sz="2000" cap="none" baseline="0">
                <a:solidFill>
                  <a:schemeClr val="bg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a:p>
        </p:txBody>
      </p:sp>
    </p:spTree>
    <p:extLst>
      <p:ext uri="{BB962C8B-B14F-4D97-AF65-F5344CB8AC3E}">
        <p14:creationId xmlns:p14="http://schemas.microsoft.com/office/powerpoint/2010/main" val="239159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Alternate Content with Caption">
    <p:spTree>
      <p:nvGrpSpPr>
        <p:cNvPr id="1" name=""/>
        <p:cNvGrpSpPr/>
        <p:nvPr/>
      </p:nvGrpSpPr>
      <p:grpSpPr>
        <a:xfrm>
          <a:off x="0" y="0"/>
          <a:ext cx="0" cy="0"/>
          <a:chOff x="0" y="0"/>
          <a:chExt cx="0" cy="0"/>
        </a:xfrm>
      </p:grpSpPr>
      <p:sp>
        <p:nvSpPr>
          <p:cNvPr id="8" name="Rectangle 7"/>
          <p:cNvSpPr/>
          <p:nvPr/>
        </p:nvSpPr>
        <p:spPr bwMode="ltGray">
          <a:xfrm>
            <a:off x="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60412" y="2362200"/>
            <a:ext cx="3200400" cy="1990725"/>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Content Placeholder 2"/>
          <p:cNvSpPr>
            <a:spLocks noGrp="1"/>
          </p:cNvSpPr>
          <p:nvPr>
            <p:ph idx="1"/>
          </p:nvPr>
        </p:nvSpPr>
        <p:spPr>
          <a:xfrm>
            <a:off x="5362892" y="685800"/>
            <a:ext cx="6370320"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tx2"/>
                </a:solidFill>
              </a:defRPr>
            </a:lvl1pPr>
          </a:lstStyle>
          <a:p>
            <a:fld id="{2C0DDC82-766C-45F7-9335-404FA92071BD}"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73E6403-9EC7-4D4E-85BE-C9EF5AEA2115}" type="slidenum">
              <a:rPr lang="en-US" smtClean="0"/>
              <a:t>‹#›</a:t>
            </a:fld>
            <a:endParaRPr lang="en-US"/>
          </a:p>
        </p:txBody>
      </p:sp>
    </p:spTree>
    <p:extLst>
      <p:ext uri="{BB962C8B-B14F-4D97-AF65-F5344CB8AC3E}">
        <p14:creationId xmlns:p14="http://schemas.microsoft.com/office/powerpoint/2010/main" val="70367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bwMode="ltGray">
          <a:xfrm>
            <a:off x="7315200" y="0"/>
            <a:ext cx="4873752" cy="68580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a:ln>
                <a:noFill/>
              </a:ln>
              <a:solidFill>
                <a:prstClr val="white"/>
              </a:solidFill>
              <a:effectLst/>
              <a:uLnTx/>
              <a:uFillTx/>
              <a:latin typeface="Euphemia"/>
              <a:ea typeface="+mn-ea"/>
              <a:cs typeface="+mn-cs"/>
            </a:endParaRPr>
          </a:p>
        </p:txBody>
      </p:sp>
      <p:sp>
        <p:nvSpPr>
          <p:cNvPr id="2" name="Title 1"/>
          <p:cNvSpPr>
            <a:spLocks noGrp="1"/>
          </p:cNvSpPr>
          <p:nvPr>
            <p:ph type="title"/>
          </p:nvPr>
        </p:nvSpPr>
        <p:spPr>
          <a:xfrm>
            <a:off x="7923214" y="2362200"/>
            <a:ext cx="3200400" cy="1993392"/>
          </a:xfrm>
        </p:spPr>
        <p:txBody>
          <a:bodyPr anchor="b">
            <a:normAutofit/>
          </a:bodyPr>
          <a:lstStyle>
            <a:lvl1pPr>
              <a:defRPr sz="3400" b="0">
                <a:solidFill>
                  <a:schemeClr val="bg1"/>
                </a:solidFill>
              </a:defRPr>
            </a:lvl1pPr>
          </a:lstStyle>
          <a:p>
            <a:r>
              <a:rPr lang="en-US" smtClean="0"/>
              <a:t>Click to edit Master title style</a:t>
            </a:r>
            <a:endParaRPr/>
          </a:p>
        </p:txBody>
      </p:sp>
      <p:sp>
        <p:nvSpPr>
          <p:cNvPr id="3" name="Picture Placeholder 2"/>
          <p:cNvSpPr>
            <a:spLocks noGrp="1"/>
          </p:cNvSpPr>
          <p:nvPr>
            <p:ph type="pic" idx="1"/>
          </p:nvPr>
        </p:nvSpPr>
        <p:spPr>
          <a:xfrm>
            <a:off x="0" y="0"/>
            <a:ext cx="7315200" cy="6858000"/>
          </a:xfrm>
          <a:solidFill>
            <a:schemeClr val="bg2">
              <a:lumMod val="90000"/>
            </a:schemeClr>
          </a:solidFill>
        </p:spPr>
        <p:txBody>
          <a:bodyPr/>
          <a:lstStyle>
            <a:lvl1pPr marL="0" indent="0" algn="ctr">
              <a:buNone/>
              <a:defRPr sz="3200">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923214" y="4355592"/>
            <a:ext cx="3200400" cy="1644614"/>
          </a:xfrm>
        </p:spPr>
        <p:txBody>
          <a:bodyPr>
            <a:normAutofit/>
          </a:bodyPr>
          <a:lstStyle>
            <a:lvl1pPr marL="0" indent="0">
              <a:spcBef>
                <a:spcPts val="1200"/>
              </a:spcBef>
              <a:buNone/>
              <a:defRPr sz="16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DDC82-766C-45F7-9335-404FA92071BD}"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3945266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C0DDC82-766C-45F7-9335-404FA92071B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792860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274638"/>
            <a:ext cx="2628900" cy="589756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838200" y="274638"/>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C0DDC82-766C-45F7-9335-404FA92071B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27883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none"/>
        </p:style>
        <p:txBody>
          <a:bodyPr/>
          <a:lstStyle>
            <a:lvl6pPr>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2C0DDC82-766C-45F7-9335-404FA92071B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34469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0" y="0"/>
            <a:ext cx="12188826" cy="45720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 y="4114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1524000" y="1143000"/>
            <a:ext cx="9144000" cy="2667000"/>
          </a:xfrm>
        </p:spPr>
        <p:txBody>
          <a:bodyPr anchor="b">
            <a:normAutofit/>
          </a:bodyPr>
          <a:lstStyle>
            <a:lvl1pPr algn="ctr">
              <a:defRPr sz="5200" b="0"/>
            </a:lvl1pPr>
          </a:lstStyle>
          <a:p>
            <a:r>
              <a:rPr lang="en-US" smtClean="0"/>
              <a:t>Click to edit Master title style</a:t>
            </a:r>
            <a:endParaRPr/>
          </a:p>
        </p:txBody>
      </p:sp>
      <p:sp>
        <p:nvSpPr>
          <p:cNvPr id="3" name="Text Placeholder 2"/>
          <p:cNvSpPr>
            <a:spLocks noGrp="1"/>
          </p:cNvSpPr>
          <p:nvPr>
            <p:ph type="body" idx="1"/>
          </p:nvPr>
        </p:nvSpPr>
        <p:spPr>
          <a:xfrm>
            <a:off x="1524000" y="3810000"/>
            <a:ext cx="9144000" cy="1143000"/>
          </a:xfrm>
        </p:spPr>
        <p:txBody>
          <a:bodyPr anchor="t">
            <a:normAutofit/>
          </a:bodyPr>
          <a:lstStyle>
            <a:lvl1pPr marL="0" indent="0" algn="ctr">
              <a:spcBef>
                <a:spcPts val="0"/>
              </a:spcBef>
              <a:buNone/>
              <a:defRPr sz="2400"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C0DDC82-766C-45F7-9335-404FA92071BD}" type="datetimeFigureOut">
              <a:rPr lang="en-US" smtClean="0"/>
              <a:t>1/10/2017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6004537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Alternate 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143000"/>
            <a:ext cx="9144000" cy="2667000"/>
          </a:xfrm>
        </p:spPr>
        <p:txBody>
          <a:bodyPr anchor="b">
            <a:normAutofit/>
          </a:bodyPr>
          <a:lstStyle>
            <a:lvl1pPr algn="ctr">
              <a:defRPr sz="5200" b="0">
                <a:solidFill>
                  <a:schemeClr val="tx1"/>
                </a:solidFill>
              </a:defRPr>
            </a:lvl1pPr>
          </a:lstStyle>
          <a:p>
            <a:r>
              <a:rPr lang="en-US" smtClean="0"/>
              <a:t>Click to edit Master title style</a:t>
            </a:r>
            <a:endParaRPr/>
          </a:p>
        </p:txBody>
      </p:sp>
      <p:sp>
        <p:nvSpPr>
          <p:cNvPr id="3" name="Text Placeholder 2"/>
          <p:cNvSpPr>
            <a:spLocks noGrp="1"/>
          </p:cNvSpPr>
          <p:nvPr>
            <p:ph type="body" idx="1"/>
          </p:nvPr>
        </p:nvSpPr>
        <p:spPr>
          <a:xfrm>
            <a:off x="1522413" y="3810000"/>
            <a:ext cx="9144000" cy="1143000"/>
          </a:xfrm>
        </p:spPr>
        <p:txBody>
          <a:bodyPr anchor="t">
            <a:normAutofit/>
          </a:bodyPr>
          <a:lstStyle>
            <a:lvl1pPr marL="0" indent="0" algn="ctr">
              <a:spcBef>
                <a:spcPts val="0"/>
              </a:spcBef>
              <a:buNone/>
              <a:defRPr sz="2400" cap="none" baseline="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tx2"/>
                </a:solidFill>
              </a:defRPr>
            </a:lvl1pPr>
          </a:lstStyle>
          <a:p>
            <a:fld id="{2C0DDC82-766C-45F7-9335-404FA92071BD}" type="datetimeFigureOut">
              <a:rPr lang="en-US" smtClean="0"/>
              <a:t>1/10/2017</a:t>
            </a:fld>
            <a:endParaRPr lang="en-US"/>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E73E6403-9EC7-4D4E-85BE-C9EF5AEA2115}" type="slidenum">
              <a:rPr lang="en-US" smtClean="0"/>
              <a:t>‹#›</a:t>
            </a:fld>
            <a:endParaRPr lang="en-US"/>
          </a:p>
        </p:txBody>
      </p:sp>
    </p:spTree>
    <p:extLst>
      <p:ext uri="{BB962C8B-B14F-4D97-AF65-F5344CB8AC3E}">
        <p14:creationId xmlns:p14="http://schemas.microsoft.com/office/powerpoint/2010/main" val="33985433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341120" y="467360"/>
            <a:ext cx="9509760" cy="1233424"/>
          </a:xfrm>
        </p:spPr>
        <p:txBody>
          <a:bodyPr/>
          <a:lstStyle/>
          <a:p>
            <a:r>
              <a:rPr lang="en-US" smtClean="0"/>
              <a:t>Click to edit Master title style</a:t>
            </a:r>
            <a:endParaRPr/>
          </a:p>
        </p:txBody>
      </p:sp>
      <p:sp>
        <p:nvSpPr>
          <p:cNvPr id="3" name="Content Placeholder 2"/>
          <p:cNvSpPr>
            <a:spLocks noGrp="1"/>
          </p:cNvSpPr>
          <p:nvPr>
            <p:ph sz="half" idx="1"/>
          </p:nvPr>
        </p:nvSpPr>
        <p:spPr>
          <a:xfrm>
            <a:off x="1341120" y="1901952"/>
            <a:ext cx="4572000" cy="4123944"/>
          </a:xfrm>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none"/>
        </p:style>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78880" y="1901952"/>
            <a:ext cx="4572000" cy="4123944"/>
          </a:xfrm>
          <a:effectLst>
            <a:outerShdw blurRad="50800" dist="38100" dir="8100000" algn="tr" rotWithShape="0">
              <a:prstClr val="black">
                <a:alpha val="40000"/>
              </a:prstClr>
            </a:outerShdw>
          </a:effectLst>
        </p:spPr>
        <p:style>
          <a:lnRef idx="2">
            <a:schemeClr val="accent2"/>
          </a:lnRef>
          <a:fillRef idx="1">
            <a:schemeClr val="lt1"/>
          </a:fillRef>
          <a:effectRef idx="0">
            <a:schemeClr val="accent2"/>
          </a:effectRef>
          <a:fontRef idx="none"/>
        </p:style>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2C0DDC82-766C-45F7-9335-404FA92071BD}"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99682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41120" y="466344"/>
            <a:ext cx="9509760" cy="1234440"/>
          </a:xfrm>
        </p:spPr>
        <p:txBody>
          <a:bodyPr/>
          <a:lstStyle/>
          <a:p>
            <a:r>
              <a:rPr lang="en-US" smtClean="0"/>
              <a:t>Click to edit Master title style</a:t>
            </a:r>
            <a:endParaRPr/>
          </a:p>
        </p:txBody>
      </p:sp>
      <p:sp>
        <p:nvSpPr>
          <p:cNvPr id="3" name="Text Placeholder 2"/>
          <p:cNvSpPr>
            <a:spLocks noGrp="1"/>
          </p:cNvSpPr>
          <p:nvPr>
            <p:ph type="body" idx="1"/>
          </p:nvPr>
        </p:nvSpPr>
        <p:spPr>
          <a:xfrm>
            <a:off x="1341120" y="1837464"/>
            <a:ext cx="4572000" cy="766588"/>
          </a:xfrm>
        </p:spPr>
        <p:style>
          <a:lnRef idx="2">
            <a:schemeClr val="accent2"/>
          </a:lnRef>
          <a:fillRef idx="1">
            <a:schemeClr val="lt1"/>
          </a:fillRef>
          <a:effectRef idx="0">
            <a:schemeClr val="accent2"/>
          </a:effectRef>
          <a:fontRef idx="none"/>
        </p:style>
        <p:txBody>
          <a:bodyPr anchor="ctr">
            <a:normAutofit/>
          </a:bodyPr>
          <a:lstStyle>
            <a:lvl1pPr marL="0" indent="0">
              <a:spcBef>
                <a:spcPts val="0"/>
              </a:spcBef>
              <a:buNone/>
              <a:defRPr sz="2200" b="0" cap="none" baseline="0">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341120" y="2740732"/>
            <a:ext cx="4572000" cy="3288847"/>
          </a:xfrm>
        </p:spPr>
        <p:style>
          <a:lnRef idx="2">
            <a:schemeClr val="accent2"/>
          </a:lnRef>
          <a:fillRef idx="1">
            <a:schemeClr val="lt1"/>
          </a:fillRef>
          <a:effectRef idx="0">
            <a:schemeClr val="accent2"/>
          </a:effectRef>
          <a:fontRef idx="none"/>
        </p:style>
        <p:txBody>
          <a:bodyPr>
            <a:normAutofit/>
          </a:bodyPr>
          <a:lstStyle>
            <a:lvl1pPr>
              <a:defRPr sz="1800">
                <a:effectLst/>
              </a:defRPr>
            </a:lvl1pPr>
            <a:lvl2pPr>
              <a:defRPr sz="1600">
                <a:effectLst/>
              </a:defRPr>
            </a:lvl2pPr>
            <a:lvl3pPr>
              <a:defRPr sz="1400">
                <a:effectLst/>
              </a:defRPr>
            </a:lvl3pPr>
            <a:lvl4pPr>
              <a:defRPr sz="1200">
                <a:effectLst/>
              </a:defRPr>
            </a:lvl4pPr>
            <a:lvl5pPr>
              <a:defRPr sz="1200">
                <a:effectLst/>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78880" y="1837464"/>
            <a:ext cx="4572000" cy="766588"/>
          </a:xfrm>
        </p:spPr>
        <p:style>
          <a:lnRef idx="2">
            <a:schemeClr val="accent2"/>
          </a:lnRef>
          <a:fillRef idx="1">
            <a:schemeClr val="lt1"/>
          </a:fillRef>
          <a:effectRef idx="0">
            <a:schemeClr val="accent2"/>
          </a:effectRef>
          <a:fontRef idx="none"/>
        </p:style>
        <p:txBody>
          <a:bodyPr anchor="ctr">
            <a:normAutofit/>
          </a:bodyPr>
          <a:lstStyle>
            <a:lvl1pPr marL="0" indent="0">
              <a:spcBef>
                <a:spcPts val="0"/>
              </a:spcBef>
              <a:buNone/>
              <a:defRPr sz="2200" b="0" cap="none" baseline="0">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78880" y="2740732"/>
            <a:ext cx="4572000" cy="3288847"/>
          </a:xfrm>
        </p:spPr>
        <p:style>
          <a:lnRef idx="2">
            <a:schemeClr val="accent2"/>
          </a:lnRef>
          <a:fillRef idx="1">
            <a:schemeClr val="lt1"/>
          </a:fillRef>
          <a:effectRef idx="0">
            <a:schemeClr val="accent2"/>
          </a:effectRef>
          <a:fontRef idx="none"/>
        </p:style>
        <p:txBody>
          <a:bodyPr>
            <a:normAutofit/>
          </a:bodyPr>
          <a:lstStyle>
            <a:lvl1pPr>
              <a:defRPr sz="1800">
                <a:effectLst/>
              </a:defRPr>
            </a:lvl1pPr>
            <a:lvl2pPr>
              <a:defRPr sz="1600">
                <a:effectLst/>
              </a:defRPr>
            </a:lvl2pPr>
            <a:lvl3pPr>
              <a:defRPr sz="1400">
                <a:effectLst/>
              </a:defRPr>
            </a:lvl3pPr>
            <a:lvl4pPr>
              <a:defRPr sz="1200">
                <a:effectLst/>
              </a:defRPr>
            </a:lvl4pPr>
            <a:lvl5pPr>
              <a:defRPr sz="1200">
                <a:effectLst/>
              </a:defRPr>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2C0DDC82-766C-45F7-9335-404FA92071BD}" type="datetimeFigureOut">
              <a:rPr lang="en-US" smtClean="0"/>
              <a:t>1/10/2017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343482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2C0DDC82-766C-45F7-9335-404FA92071BD}" type="datetimeFigureOut">
              <a:rPr lang="en-US" smtClean="0"/>
              <a:t>1/10/2017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379790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tx2"/>
                </a:solidFill>
              </a:defRPr>
            </a:lvl1pPr>
          </a:lstStyle>
          <a:p>
            <a:fld id="{2C0DDC82-766C-45F7-9335-404FA92071BD}" type="datetimeFigureOut">
              <a:rPr lang="en-US" smtClean="0"/>
              <a:t>1/10/2017</a:t>
            </a:fld>
            <a:endParaRPr lang="en-US"/>
          </a:p>
        </p:txBody>
      </p:sp>
      <p:sp>
        <p:nvSpPr>
          <p:cNvPr id="3" name="Footer Placeholder 2"/>
          <p:cNvSpPr>
            <a:spLocks noGrp="1"/>
          </p:cNvSpPr>
          <p:nvPr>
            <p:ph type="ftr" sz="quarter" idx="11"/>
          </p:nvPr>
        </p:nvSpPr>
        <p:spPr/>
        <p:txBody>
          <a:bodyPr/>
          <a:lstStyle>
            <a:lvl1pPr>
              <a:defRPr>
                <a:solidFill>
                  <a:schemeClr val="tx2"/>
                </a:solidFill>
              </a:defRPr>
            </a:lvl1pPr>
          </a:lstStyle>
          <a:p>
            <a:endParaRPr lang="en-US"/>
          </a:p>
        </p:txBody>
      </p:sp>
      <p:sp>
        <p:nvSpPr>
          <p:cNvPr id="4" name="Slide Number Placeholder 3"/>
          <p:cNvSpPr>
            <a:spLocks noGrp="1"/>
          </p:cNvSpPr>
          <p:nvPr>
            <p:ph type="sldNum" sz="quarter" idx="12"/>
          </p:nvPr>
        </p:nvSpPr>
        <p:spPr/>
        <p:txBody>
          <a:bodyPr/>
          <a:lstStyle>
            <a:lvl1pPr>
              <a:defRPr>
                <a:solidFill>
                  <a:schemeClr val="tx2"/>
                </a:solidFill>
              </a:defRPr>
            </a:lvl1pPr>
          </a:lstStyle>
          <a:p>
            <a:fld id="{E73E6403-9EC7-4D4E-85BE-C9EF5AEA2115}" type="slidenum">
              <a:rPr lang="en-US" smtClean="0"/>
              <a:t>‹#›</a:t>
            </a:fld>
            <a:endParaRPr lang="en-US"/>
          </a:p>
        </p:txBody>
      </p:sp>
    </p:spTree>
    <p:extLst>
      <p:ext uri="{BB962C8B-B14F-4D97-AF65-F5344CB8AC3E}">
        <p14:creationId xmlns:p14="http://schemas.microsoft.com/office/powerpoint/2010/main" val="2480123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0412" y="2362200"/>
            <a:ext cx="3200400" cy="1990725"/>
          </a:xfrm>
        </p:spPr>
        <p:txBody>
          <a:bodyPr anchor="b">
            <a:normAutofit/>
          </a:bodyPr>
          <a:lstStyle>
            <a:lvl1pPr>
              <a:defRPr sz="3400" b="0"/>
            </a:lvl1pPr>
          </a:lstStyle>
          <a:p>
            <a:r>
              <a:rPr lang="en-US" smtClean="0"/>
              <a:t>Click to edit Master title style</a:t>
            </a:r>
            <a:endParaRPr/>
          </a:p>
        </p:txBody>
      </p:sp>
      <p:sp>
        <p:nvSpPr>
          <p:cNvPr id="3" name="Content Placeholder 2"/>
          <p:cNvSpPr>
            <a:spLocks noGrp="1"/>
          </p:cNvSpPr>
          <p:nvPr>
            <p:ph idx="1"/>
          </p:nvPr>
        </p:nvSpPr>
        <p:spPr>
          <a:xfrm>
            <a:off x="4494212" y="685800"/>
            <a:ext cx="7239001" cy="54864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60412" y="4367308"/>
            <a:ext cx="3200400" cy="1622012"/>
          </a:xfrm>
        </p:spPr>
        <p:txBody>
          <a:bodyPr>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0DDC82-766C-45F7-9335-404FA92071BD}" type="datetimeFigureOut">
              <a:rPr lang="en-US" smtClean="0"/>
              <a:t>1/10/2017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3E6403-9EC7-4D4E-85BE-C9EF5AEA2115}" type="slidenum">
              <a:rPr lang="en-US" smtClean="0"/>
              <a:t>‹#›</a:t>
            </a:fld>
            <a:endParaRPr lang="en-US"/>
          </a:p>
        </p:txBody>
      </p:sp>
    </p:spTree>
    <p:extLst>
      <p:ext uri="{BB962C8B-B14F-4D97-AF65-F5344CB8AC3E}">
        <p14:creationId xmlns:p14="http://schemas.microsoft.com/office/powerpoint/2010/main" val="1968587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bwMode="ltGray">
          <a:xfrm>
            <a:off x="1587" y="6583680"/>
            <a:ext cx="12188826" cy="274320"/>
          </a:xfrm>
          <a:prstGeom prst="rect">
            <a:avLst/>
          </a:prstGeom>
          <a:gradFill flip="none" rotWithShape="1">
            <a:gsLst>
              <a:gs pos="100000">
                <a:schemeClr val="tx2">
                  <a:lumMod val="75000"/>
                </a:schemeClr>
              </a:gs>
              <a:gs pos="0">
                <a:schemeClr val="tx2"/>
              </a:gs>
            </a:gsLst>
            <a:path path="circle">
              <a:fillToRect l="50000" t="50000" r="50000" b="50000"/>
            </a:path>
            <a:tileRect/>
          </a:gradFill>
          <a:ln w="952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b="0" i="0" u="none" strike="noStrike" kern="0" cap="none" spc="0" normalizeH="0" baseline="0">
              <a:ln>
                <a:noFill/>
              </a:ln>
              <a:solidFill>
                <a:prstClr val="white"/>
              </a:solidFill>
              <a:effectLst/>
              <a:uLnTx/>
              <a:uFillTx/>
              <a:latin typeface="Euphemia"/>
            </a:endParaRPr>
          </a:p>
        </p:txBody>
      </p:sp>
      <p:sp>
        <p:nvSpPr>
          <p:cNvPr id="8" name="Rectangle 7"/>
          <p:cNvSpPr/>
          <p:nvPr/>
        </p:nvSpPr>
        <p:spPr bwMode="white">
          <a:xfrm>
            <a:off x="1587" y="6583680"/>
            <a:ext cx="12188826" cy="457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1341120" y="467360"/>
            <a:ext cx="9509760" cy="1233424"/>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341120" y="1901952"/>
            <a:ext cx="9509760" cy="412762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875776" y="6601968"/>
            <a:ext cx="960120" cy="237744"/>
          </a:xfrm>
          <a:prstGeom prst="rect">
            <a:avLst/>
          </a:prstGeom>
        </p:spPr>
        <p:txBody>
          <a:bodyPr vert="horz" lIns="91440" tIns="45720" rIns="91440" bIns="45720" rtlCol="0" anchor="ctr"/>
          <a:lstStyle>
            <a:lvl1pPr algn="r">
              <a:defRPr sz="800">
                <a:solidFill>
                  <a:schemeClr val="bg2"/>
                </a:solidFill>
              </a:defRPr>
            </a:lvl1pPr>
          </a:lstStyle>
          <a:p>
            <a:fld id="{2C0DDC82-766C-45F7-9335-404FA92071BD}" type="datetimeFigureOut">
              <a:rPr lang="en-US" smtClean="0"/>
              <a:t>1/10/2017</a:t>
            </a:fld>
            <a:endParaRPr lang="en-US"/>
          </a:p>
        </p:txBody>
      </p:sp>
      <p:sp>
        <p:nvSpPr>
          <p:cNvPr id="5" name="Footer Placeholder 4"/>
          <p:cNvSpPr>
            <a:spLocks noGrp="1"/>
          </p:cNvSpPr>
          <p:nvPr>
            <p:ph type="ftr" sz="quarter" idx="3"/>
          </p:nvPr>
        </p:nvSpPr>
        <p:spPr>
          <a:xfrm>
            <a:off x="1341120" y="6601968"/>
            <a:ext cx="7159752" cy="237744"/>
          </a:xfrm>
          <a:prstGeom prst="rect">
            <a:avLst/>
          </a:prstGeom>
        </p:spPr>
        <p:txBody>
          <a:bodyPr vert="horz" lIns="91440" tIns="45720" rIns="91440" bIns="45720" rtlCol="0" anchor="ctr"/>
          <a:lstStyle>
            <a:lvl1pPr algn="l">
              <a:defRPr sz="800" cap="all" baseline="0">
                <a:solidFill>
                  <a:schemeClr val="bg2"/>
                </a:solidFill>
              </a:defRPr>
            </a:lvl1pPr>
          </a:lstStyle>
          <a:p>
            <a:endParaRPr lang="en-US"/>
          </a:p>
        </p:txBody>
      </p:sp>
      <p:sp>
        <p:nvSpPr>
          <p:cNvPr id="6" name="Slide Number Placeholder 5"/>
          <p:cNvSpPr>
            <a:spLocks noGrp="1"/>
          </p:cNvSpPr>
          <p:nvPr>
            <p:ph type="sldNum" sz="quarter" idx="4"/>
          </p:nvPr>
        </p:nvSpPr>
        <p:spPr>
          <a:xfrm>
            <a:off x="10210800" y="6601968"/>
            <a:ext cx="640080" cy="237744"/>
          </a:xfrm>
          <a:prstGeom prst="rect">
            <a:avLst/>
          </a:prstGeom>
        </p:spPr>
        <p:txBody>
          <a:bodyPr vert="horz" lIns="91440" tIns="45720" rIns="91440" bIns="45720" rtlCol="0" anchor="ctr"/>
          <a:lstStyle>
            <a:lvl1pPr algn="r">
              <a:defRPr sz="800">
                <a:solidFill>
                  <a:schemeClr val="bg2"/>
                </a:solidFill>
              </a:defRPr>
            </a:lvl1pPr>
          </a:lstStyle>
          <a:p>
            <a:fld id="{E73E6403-9EC7-4D4E-85BE-C9EF5AEA2115}" type="slidenum">
              <a:rPr lang="en-US" smtClean="0"/>
              <a:t>‹#›</a:t>
            </a:fld>
            <a:endParaRPr lang="en-US"/>
          </a:p>
        </p:txBody>
      </p:sp>
    </p:spTree>
    <p:extLst>
      <p:ext uri="{BB962C8B-B14F-4D97-AF65-F5344CB8AC3E}">
        <p14:creationId xmlns:p14="http://schemas.microsoft.com/office/powerpoint/2010/main" val="14794590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914400" rtl="0" eaLnBrk="1" latinLnBrk="0" hangingPunct="1">
        <a:lnSpc>
          <a:spcPct val="90000"/>
        </a:lnSpc>
        <a:spcBef>
          <a:spcPct val="0"/>
        </a:spcBef>
        <a:buFont typeface="Arial" pitchFamily="34" charset="0"/>
        <a:buNone/>
        <a:defRPr sz="3400" kern="1200">
          <a:solidFill>
            <a:schemeClr val="tx2">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2"/>
        </a:buClr>
        <a:buSzPct val="80000"/>
        <a:buFont typeface="Wingdings" pitchFamily="2" charset="2"/>
        <a:buChar char="§"/>
        <a:defRPr sz="2000" kern="1200">
          <a:solidFill>
            <a:schemeClr val="tx2"/>
          </a:solidFill>
          <a:latin typeface="+mn-lt"/>
          <a:ea typeface="+mn-ea"/>
          <a:cs typeface="+mn-cs"/>
        </a:defRPr>
      </a:lvl1pPr>
      <a:lvl2pPr marL="594360" indent="-228600" algn="l" defTabSz="914400" rtl="0" eaLnBrk="1" latinLnBrk="0" hangingPunct="1">
        <a:lnSpc>
          <a:spcPct val="90000"/>
        </a:lnSpc>
        <a:spcBef>
          <a:spcPts val="1000"/>
        </a:spcBef>
        <a:buClr>
          <a:schemeClr val="tx2"/>
        </a:buClr>
        <a:buSzPct val="80000"/>
        <a:buFont typeface="Wingdings" pitchFamily="2" charset="2"/>
        <a:buChar char="§"/>
        <a:defRPr sz="1800" kern="1200">
          <a:solidFill>
            <a:schemeClr val="tx2"/>
          </a:solidFill>
          <a:latin typeface="+mn-lt"/>
          <a:ea typeface="+mn-ea"/>
          <a:cs typeface="+mn-cs"/>
        </a:defRPr>
      </a:lvl2pPr>
      <a:lvl3pPr marL="914400" indent="-228600" algn="l" defTabSz="914400" rtl="0" eaLnBrk="1" latinLnBrk="0" hangingPunct="1">
        <a:lnSpc>
          <a:spcPct val="90000"/>
        </a:lnSpc>
        <a:spcBef>
          <a:spcPts val="800"/>
        </a:spcBef>
        <a:buClr>
          <a:schemeClr val="tx2"/>
        </a:buClr>
        <a:buSzPct val="80000"/>
        <a:buFont typeface="Wingdings" pitchFamily="2" charset="2"/>
        <a:buChar char="§"/>
        <a:defRPr sz="1600" kern="1200">
          <a:solidFill>
            <a:schemeClr val="tx2"/>
          </a:solidFill>
          <a:latin typeface="+mn-lt"/>
          <a:ea typeface="+mn-ea"/>
          <a:cs typeface="+mn-cs"/>
        </a:defRPr>
      </a:lvl3pPr>
      <a:lvl4pPr marL="123444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4pPr>
      <a:lvl5pPr marL="1554480" indent="-228600" algn="l" defTabSz="914400" rtl="0" eaLnBrk="1" latinLnBrk="0" hangingPunct="1">
        <a:lnSpc>
          <a:spcPct val="90000"/>
        </a:lnSpc>
        <a:spcBef>
          <a:spcPts val="800"/>
        </a:spcBef>
        <a:buClr>
          <a:schemeClr val="tx2"/>
        </a:buClr>
        <a:buSzPct val="80000"/>
        <a:buFont typeface="Wingdings" pitchFamily="2" charset="2"/>
        <a:buChar char="§"/>
        <a:defRPr sz="1400" kern="1200">
          <a:solidFill>
            <a:schemeClr val="tx2"/>
          </a:solidFill>
          <a:latin typeface="+mn-lt"/>
          <a:ea typeface="+mn-ea"/>
          <a:cs typeface="+mn-cs"/>
        </a:defRPr>
      </a:lvl5pPr>
      <a:lvl6pPr marL="1874520" indent="-228600" algn="l" defTabSz="914400" rtl="0" eaLnBrk="1" latinLnBrk="0" hangingPunct="1">
        <a:lnSpc>
          <a:spcPct val="90000"/>
        </a:lnSpc>
        <a:spcBef>
          <a:spcPts val="800"/>
        </a:spcBef>
        <a:buSzPct val="80000"/>
        <a:buFont typeface="Wingdings" pitchFamily="2" charset="2"/>
        <a:buChar char="§"/>
        <a:defRPr sz="1400" kern="1200">
          <a:solidFill>
            <a:schemeClr val="tx2"/>
          </a:solidFill>
          <a:latin typeface="+mn-lt"/>
          <a:ea typeface="+mn-ea"/>
          <a:cs typeface="+mn-cs"/>
        </a:defRPr>
      </a:lvl6pPr>
      <a:lvl7pPr marL="219456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7pPr>
      <a:lvl8pPr marL="251460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8pPr>
      <a:lvl9pPr marL="2834640" indent="-228600" algn="l" defTabSz="914400" rtl="0" eaLnBrk="1" latinLnBrk="0" hangingPunct="1">
        <a:lnSpc>
          <a:spcPct val="90000"/>
        </a:lnSpc>
        <a:spcBef>
          <a:spcPts val="800"/>
        </a:spcBef>
        <a:buSzPct val="80000"/>
        <a:buFont typeface="Wingdings" pitchFamily="2" charset="2"/>
        <a:buChar char="§"/>
        <a:defRPr sz="1400" kern="1200" baseline="0">
          <a:solidFill>
            <a:schemeClr val="tx2"/>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60">
          <p15:clr>
            <a:srgbClr val="F26B43"/>
          </p15:clr>
        </p15:guide>
        <p15:guide id="2" pos="40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8" Type="http://schemas.microsoft.com/office/2007/relationships/diagramDrawing" Target="../diagrams/drawing12.xml"/><Relationship Id="rId13" Type="http://schemas.microsoft.com/office/2007/relationships/diagramDrawing" Target="../diagrams/drawing13.xml"/><Relationship Id="rId18" Type="http://schemas.microsoft.com/office/2007/relationships/diagramDrawing" Target="../diagrams/drawing14.xml"/><Relationship Id="rId26" Type="http://schemas.openxmlformats.org/officeDocument/2006/relationships/diagramQuickStyle" Target="../diagrams/quickStyle16.xml"/><Relationship Id="rId3" Type="http://schemas.openxmlformats.org/officeDocument/2006/relationships/image" Target="../media/image12.png"/><Relationship Id="rId21" Type="http://schemas.openxmlformats.org/officeDocument/2006/relationships/diagramQuickStyle" Target="../diagrams/quickStyle15.xml"/><Relationship Id="rId7" Type="http://schemas.openxmlformats.org/officeDocument/2006/relationships/diagramColors" Target="../diagrams/colors12.xml"/><Relationship Id="rId12" Type="http://schemas.openxmlformats.org/officeDocument/2006/relationships/diagramColors" Target="../diagrams/colors13.xml"/><Relationship Id="rId17" Type="http://schemas.openxmlformats.org/officeDocument/2006/relationships/diagramColors" Target="../diagrams/colors14.xml"/><Relationship Id="rId25" Type="http://schemas.openxmlformats.org/officeDocument/2006/relationships/diagramLayout" Target="../diagrams/layout16.xml"/><Relationship Id="rId33" Type="http://schemas.microsoft.com/office/2007/relationships/diagramDrawing" Target="../diagrams/drawing17.xml"/><Relationship Id="rId2" Type="http://schemas.openxmlformats.org/officeDocument/2006/relationships/image" Target="../media/image11.png"/><Relationship Id="rId16" Type="http://schemas.openxmlformats.org/officeDocument/2006/relationships/diagramQuickStyle" Target="../diagrams/quickStyle14.xml"/><Relationship Id="rId20" Type="http://schemas.openxmlformats.org/officeDocument/2006/relationships/diagramLayout" Target="../diagrams/layout15.xml"/><Relationship Id="rId29" Type="http://schemas.openxmlformats.org/officeDocument/2006/relationships/diagramData" Target="../diagrams/data17.xml"/><Relationship Id="rId1" Type="http://schemas.openxmlformats.org/officeDocument/2006/relationships/slideLayout" Target="../slideLayouts/slideLayout6.xml"/><Relationship Id="rId6" Type="http://schemas.openxmlformats.org/officeDocument/2006/relationships/diagramQuickStyle" Target="../diagrams/quickStyle12.xml"/><Relationship Id="rId11" Type="http://schemas.openxmlformats.org/officeDocument/2006/relationships/diagramQuickStyle" Target="../diagrams/quickStyle13.xml"/><Relationship Id="rId24" Type="http://schemas.openxmlformats.org/officeDocument/2006/relationships/diagramData" Target="../diagrams/data16.xml"/><Relationship Id="rId32" Type="http://schemas.openxmlformats.org/officeDocument/2006/relationships/diagramColors" Target="../diagrams/colors17.xml"/><Relationship Id="rId5" Type="http://schemas.openxmlformats.org/officeDocument/2006/relationships/diagramLayout" Target="../diagrams/layout12.xml"/><Relationship Id="rId15" Type="http://schemas.openxmlformats.org/officeDocument/2006/relationships/diagramLayout" Target="../diagrams/layout14.xml"/><Relationship Id="rId23" Type="http://schemas.microsoft.com/office/2007/relationships/diagramDrawing" Target="../diagrams/drawing15.xml"/><Relationship Id="rId28" Type="http://schemas.microsoft.com/office/2007/relationships/diagramDrawing" Target="../diagrams/drawing16.xml"/><Relationship Id="rId10" Type="http://schemas.openxmlformats.org/officeDocument/2006/relationships/diagramLayout" Target="../diagrams/layout13.xml"/><Relationship Id="rId19" Type="http://schemas.openxmlformats.org/officeDocument/2006/relationships/diagramData" Target="../diagrams/data15.xml"/><Relationship Id="rId31" Type="http://schemas.openxmlformats.org/officeDocument/2006/relationships/diagramQuickStyle" Target="../diagrams/quickStyle17.xml"/><Relationship Id="rId4" Type="http://schemas.openxmlformats.org/officeDocument/2006/relationships/diagramData" Target="../diagrams/data12.xml"/><Relationship Id="rId9" Type="http://schemas.openxmlformats.org/officeDocument/2006/relationships/diagramData" Target="../diagrams/data13.xml"/><Relationship Id="rId14" Type="http://schemas.openxmlformats.org/officeDocument/2006/relationships/diagramData" Target="../diagrams/data14.xml"/><Relationship Id="rId22" Type="http://schemas.openxmlformats.org/officeDocument/2006/relationships/diagramColors" Target="../diagrams/colors15.xml"/><Relationship Id="rId27" Type="http://schemas.openxmlformats.org/officeDocument/2006/relationships/diagramColors" Target="../diagrams/colors16.xml"/><Relationship Id="rId30" Type="http://schemas.openxmlformats.org/officeDocument/2006/relationships/diagramLayout" Target="../diagrams/layout17.xml"/></Relationships>
</file>

<file path=ppt/slides/_rels/slide11.xml.rels><?xml version="1.0" encoding="UTF-8" standalone="yes"?>
<Relationships xmlns="http://schemas.openxmlformats.org/package/2006/relationships"><Relationship Id="rId8" Type="http://schemas.microsoft.com/office/2007/relationships/diagramDrawing" Target="../diagrams/drawing18.xml"/><Relationship Id="rId13" Type="http://schemas.microsoft.com/office/2007/relationships/diagramDrawing" Target="../diagrams/drawing19.xml"/><Relationship Id="rId3" Type="http://schemas.microsoft.com/office/2007/relationships/hdphoto" Target="../media/hdphoto1.wdp"/><Relationship Id="rId7" Type="http://schemas.openxmlformats.org/officeDocument/2006/relationships/diagramColors" Target="../diagrams/colors18.xml"/><Relationship Id="rId12" Type="http://schemas.openxmlformats.org/officeDocument/2006/relationships/diagramColors" Target="../diagrams/colors19.xml"/><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diagramQuickStyle" Target="../diagrams/quickStyle18.xml"/><Relationship Id="rId11" Type="http://schemas.openxmlformats.org/officeDocument/2006/relationships/diagramQuickStyle" Target="../diagrams/quickStyle19.xml"/><Relationship Id="rId5" Type="http://schemas.openxmlformats.org/officeDocument/2006/relationships/diagramLayout" Target="../diagrams/layout18.xml"/><Relationship Id="rId10" Type="http://schemas.openxmlformats.org/officeDocument/2006/relationships/diagramLayout" Target="../diagrams/layout19.xml"/><Relationship Id="rId4" Type="http://schemas.openxmlformats.org/officeDocument/2006/relationships/diagramData" Target="../diagrams/data18.xml"/><Relationship Id="rId9" Type="http://schemas.openxmlformats.org/officeDocument/2006/relationships/diagramData" Target="../diagrams/data19.xml"/></Relationships>
</file>

<file path=ppt/slides/_rels/slide12.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image" Target="../media/image16.jpeg"/><Relationship Id="rId7" Type="http://schemas.openxmlformats.org/officeDocument/2006/relationships/diagramColors" Target="../diagrams/colors20.xml"/><Relationship Id="rId2" Type="http://schemas.openxmlformats.org/officeDocument/2006/relationships/image" Target="../media/image15.jpeg"/><Relationship Id="rId1" Type="http://schemas.openxmlformats.org/officeDocument/2006/relationships/slideLayout" Target="../slideLayouts/slideLayout5.xml"/><Relationship Id="rId6" Type="http://schemas.openxmlformats.org/officeDocument/2006/relationships/diagramQuickStyle" Target="../diagrams/quickStyle20.xml"/><Relationship Id="rId5" Type="http://schemas.openxmlformats.org/officeDocument/2006/relationships/diagramLayout" Target="../diagrams/layout20.xml"/><Relationship Id="rId4" Type="http://schemas.openxmlformats.org/officeDocument/2006/relationships/diagramData" Target="../diagrams/data20.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Layout" Target="../diagrams/layout22.xml"/><Relationship Id="rId7" Type="http://schemas.openxmlformats.org/officeDocument/2006/relationships/image" Target="../media/image23.jpeg"/><Relationship Id="rId12" Type="http://schemas.microsoft.com/office/2007/relationships/diagramDrawing" Target="../diagrams/drawing23.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microsoft.com/office/2007/relationships/diagramDrawing" Target="../diagrams/drawing22.xml"/><Relationship Id="rId11" Type="http://schemas.openxmlformats.org/officeDocument/2006/relationships/diagramColors" Target="../diagrams/colors23.xml"/><Relationship Id="rId5" Type="http://schemas.openxmlformats.org/officeDocument/2006/relationships/diagramColors" Target="../diagrams/colors22.xml"/><Relationship Id="rId10" Type="http://schemas.openxmlformats.org/officeDocument/2006/relationships/diagramQuickStyle" Target="../diagrams/quickStyle23.xml"/><Relationship Id="rId4" Type="http://schemas.openxmlformats.org/officeDocument/2006/relationships/diagramQuickStyle" Target="../diagrams/quickStyle22.xml"/><Relationship Id="rId9" Type="http://schemas.openxmlformats.org/officeDocument/2006/relationships/diagramLayout" Target="../diagrams/layout2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4.xml"/><Relationship Id="rId7" Type="http://schemas.openxmlformats.org/officeDocument/2006/relationships/image" Target="../media/image24.jpeg"/><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2.jpg"/><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jpeg"/><Relationship Id="rId2" Type="http://schemas.openxmlformats.org/officeDocument/2006/relationships/diagramData" Target="../diagrams/data3.xml"/><Relationship Id="rId1" Type="http://schemas.openxmlformats.org/officeDocument/2006/relationships/slideLayout" Target="../slideLayouts/slideLayout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jp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jpg"/><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3999" y="5257800"/>
            <a:ext cx="9144002" cy="904875"/>
          </a:xfrm>
        </p:spPr>
        <p:txBody>
          <a:bodyPr/>
          <a:lstStyle/>
          <a:p>
            <a:r>
              <a:rPr lang="en-US" dirty="0" smtClean="0"/>
              <a:t>Foundations of Political Geography</a:t>
            </a:r>
            <a:endParaRPr lang="en-US" dirty="0"/>
          </a:p>
        </p:txBody>
      </p:sp>
      <p:graphicFrame>
        <p:nvGraphicFramePr>
          <p:cNvPr id="4" name="Diagram 3"/>
          <p:cNvGraphicFramePr/>
          <p:nvPr>
            <p:extLst>
              <p:ext uri="{D42A27DB-BD31-4B8C-83A1-F6EECF244321}">
                <p14:modId xmlns:p14="http://schemas.microsoft.com/office/powerpoint/2010/main" val="3611169323"/>
              </p:ext>
            </p:extLst>
          </p:nvPr>
        </p:nvGraphicFramePr>
        <p:xfrm>
          <a:off x="1524000" y="3602038"/>
          <a:ext cx="9144000" cy="1655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66877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8973" y="1991565"/>
            <a:ext cx="4996543" cy="3332070"/>
          </a:xfrm>
          <a:prstGeom prst="rect">
            <a:avLst/>
          </a:prstGeom>
        </p:spPr>
      </p:pic>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78517" y="1371600"/>
            <a:ext cx="3563112" cy="4572000"/>
          </a:xfrm>
          <a:prstGeom prst="rect">
            <a:avLst/>
          </a:prstGeom>
        </p:spPr>
      </p:pic>
      <p:graphicFrame>
        <p:nvGraphicFramePr>
          <p:cNvPr id="13" name="Diagram 12"/>
          <p:cNvGraphicFramePr/>
          <p:nvPr>
            <p:extLst>
              <p:ext uri="{D42A27DB-BD31-4B8C-83A1-F6EECF244321}">
                <p14:modId xmlns:p14="http://schemas.microsoft.com/office/powerpoint/2010/main" val="2096073730"/>
              </p:ext>
            </p:extLst>
          </p:nvPr>
        </p:nvGraphicFramePr>
        <p:xfrm>
          <a:off x="1341120" y="466344"/>
          <a:ext cx="9509760" cy="123444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1" name="Diagram 10"/>
          <p:cNvGraphicFramePr/>
          <p:nvPr>
            <p:extLst>
              <p:ext uri="{D42A27DB-BD31-4B8C-83A1-F6EECF244321}">
                <p14:modId xmlns:p14="http://schemas.microsoft.com/office/powerpoint/2010/main" val="2258507452"/>
              </p:ext>
            </p:extLst>
          </p:nvPr>
        </p:nvGraphicFramePr>
        <p:xfrm>
          <a:off x="2168435" y="1793921"/>
          <a:ext cx="4572000" cy="76658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9" name="Content Placeholder 8"/>
          <p:cNvGraphicFramePr>
            <a:graphicFrameLocks noGrp="1"/>
          </p:cNvGraphicFramePr>
          <p:nvPr>
            <p:ph sz="half" idx="2"/>
            <p:extLst>
              <p:ext uri="{D42A27DB-BD31-4B8C-83A1-F6EECF244321}">
                <p14:modId xmlns:p14="http://schemas.microsoft.com/office/powerpoint/2010/main" val="2658374176"/>
              </p:ext>
            </p:extLst>
          </p:nvPr>
        </p:nvGraphicFramePr>
        <p:xfrm>
          <a:off x="2222862" y="2631874"/>
          <a:ext cx="4572000" cy="3288847"/>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graphicFrame>
        <p:nvGraphicFramePr>
          <p:cNvPr id="12" name="Diagram 11"/>
          <p:cNvGraphicFramePr/>
          <p:nvPr>
            <p:extLst>
              <p:ext uri="{D42A27DB-BD31-4B8C-83A1-F6EECF244321}">
                <p14:modId xmlns:p14="http://schemas.microsoft.com/office/powerpoint/2010/main" val="3614716046"/>
              </p:ext>
            </p:extLst>
          </p:nvPr>
        </p:nvGraphicFramePr>
        <p:xfrm>
          <a:off x="5114110" y="1804807"/>
          <a:ext cx="4572000" cy="766588"/>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graphicFrame>
        <p:nvGraphicFramePr>
          <p:cNvPr id="10" name="Content Placeholder 9"/>
          <p:cNvGraphicFramePr>
            <a:graphicFrameLocks noGrp="1"/>
          </p:cNvGraphicFramePr>
          <p:nvPr>
            <p:ph sz="quarter" idx="4"/>
            <p:extLst>
              <p:ext uri="{D42A27DB-BD31-4B8C-83A1-F6EECF244321}">
                <p14:modId xmlns:p14="http://schemas.microsoft.com/office/powerpoint/2010/main" val="3458763847"/>
              </p:ext>
            </p:extLst>
          </p:nvPr>
        </p:nvGraphicFramePr>
        <p:xfrm>
          <a:off x="5179422" y="2631875"/>
          <a:ext cx="4572000" cy="3288847"/>
        </p:xfrm>
        <a:graphic>
          <a:graphicData uri="http://schemas.openxmlformats.org/drawingml/2006/diagram">
            <dgm:relIds xmlns:dgm="http://schemas.openxmlformats.org/drawingml/2006/diagram" xmlns:r="http://schemas.openxmlformats.org/officeDocument/2006/relationships" r:dm="rId24" r:lo="rId25" r:qs="rId26" r:cs="rId27"/>
          </a:graphicData>
        </a:graphic>
      </p:graphicFrame>
      <p:graphicFrame>
        <p:nvGraphicFramePr>
          <p:cNvPr id="14" name="Diagram 13"/>
          <p:cNvGraphicFramePr/>
          <p:nvPr>
            <p:extLst>
              <p:ext uri="{D42A27DB-BD31-4B8C-83A1-F6EECF244321}">
                <p14:modId xmlns:p14="http://schemas.microsoft.com/office/powerpoint/2010/main" val="3012627469"/>
              </p:ext>
            </p:extLst>
          </p:nvPr>
        </p:nvGraphicFramePr>
        <p:xfrm>
          <a:off x="2383971" y="5845628"/>
          <a:ext cx="7467600" cy="718457"/>
        </p:xfrm>
        <a:graphic>
          <a:graphicData uri="http://schemas.openxmlformats.org/drawingml/2006/diagram">
            <dgm:relIds xmlns:dgm="http://schemas.openxmlformats.org/drawingml/2006/diagram" xmlns:r="http://schemas.openxmlformats.org/officeDocument/2006/relationships" r:dm="rId29" r:lo="rId30" r:qs="rId31" r:cs="rId32"/>
          </a:graphicData>
        </a:graphic>
      </p:graphicFrame>
    </p:spTree>
    <p:extLst>
      <p:ext uri="{BB962C8B-B14F-4D97-AF65-F5344CB8AC3E}">
        <p14:creationId xmlns:p14="http://schemas.microsoft.com/office/powerpoint/2010/main" val="507484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BEBA8EAE-BF5A-486C-A8C5-ECC9F3942E4B}">
                <a14:imgProps xmlns:a14="http://schemas.microsoft.com/office/drawing/2010/main">
                  <a14:imgLayer r:embed="rId3">
                    <a14:imgEffect>
                      <a14:artisticPaintStrokes/>
                    </a14:imgEffect>
                  </a14:imgLayer>
                </a14:imgProps>
              </a:ext>
              <a:ext uri="{28A0092B-C50C-407E-A947-70E740481C1C}">
                <a14:useLocalDpi xmlns:a14="http://schemas.microsoft.com/office/drawing/2010/main" val="0"/>
              </a:ext>
            </a:extLst>
          </a:blip>
          <a:srcRect t="14858" b="61415"/>
          <a:stretch/>
        </p:blipFill>
        <p:spPr>
          <a:xfrm>
            <a:off x="0" y="5018313"/>
            <a:ext cx="12192000" cy="1567543"/>
          </a:xfrm>
          <a:prstGeom prst="rect">
            <a:avLst/>
          </a:prstGeom>
        </p:spPr>
      </p:pic>
      <p:graphicFrame>
        <p:nvGraphicFramePr>
          <p:cNvPr id="19" name="Content Placeholder 18"/>
          <p:cNvGraphicFramePr>
            <a:graphicFrameLocks noGrp="1"/>
          </p:cNvGraphicFramePr>
          <p:nvPr>
            <p:ph idx="1"/>
            <p:extLst>
              <p:ext uri="{D42A27DB-BD31-4B8C-83A1-F6EECF244321}">
                <p14:modId xmlns:p14="http://schemas.microsoft.com/office/powerpoint/2010/main" val="157878454"/>
              </p:ext>
            </p:extLst>
          </p:nvPr>
        </p:nvGraphicFramePr>
        <p:xfrm>
          <a:off x="123825" y="235402"/>
          <a:ext cx="11963400" cy="62837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2" name="Diagram 21"/>
          <p:cNvGraphicFramePr/>
          <p:nvPr>
            <p:extLst>
              <p:ext uri="{D42A27DB-BD31-4B8C-83A1-F6EECF244321}">
                <p14:modId xmlns:p14="http://schemas.microsoft.com/office/powerpoint/2010/main" val="1791256857"/>
              </p:ext>
            </p:extLst>
          </p:nvPr>
        </p:nvGraphicFramePr>
        <p:xfrm>
          <a:off x="0" y="0"/>
          <a:ext cx="12192000" cy="170078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102801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kurdzanist.com/wp-content/gallery/kurdistansanandaj-cityaround-shari-sne/785294-sanandaj-kurdistan-nature-kurdistan-wonderf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370" y="467360"/>
            <a:ext cx="6638884" cy="410262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8" name="Picture 4" descr="http://www.photoreportage-news.com/KURDISTAN/mapkurdistan.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52370" y="2581275"/>
            <a:ext cx="6638884" cy="3867150"/>
          </a:xfrm>
          <a:prstGeom prst="roundRect">
            <a:avLst>
              <a:gd name="adj" fmla="val 4167"/>
            </a:avLst>
          </a:prstGeom>
          <a:solidFill>
            <a:srgbClr val="FFFFFF"/>
          </a:solidFill>
          <a:ln w="76200" cap="sq">
            <a:solidFill>
              <a:srgbClr val="EAEAEA"/>
            </a:solidFill>
            <a:miter lim="800000"/>
          </a:ln>
          <a:effectLst/>
          <a:scene3d>
            <a:camera prst="orthographicFront"/>
            <a:lightRig rig="threePt" dir="t">
              <a:rot lat="0" lon="0" rev="2700000"/>
            </a:lightRig>
          </a:scene3d>
          <a:sp3d contourW="6350">
            <a:bevelT h="38100"/>
            <a:contourClr>
              <a:srgbClr val="C0C0C0"/>
            </a:contourClr>
          </a:sp3d>
          <a:extLst/>
        </p:spPr>
      </p:pic>
      <p:sp>
        <p:nvSpPr>
          <p:cNvPr id="5" name="Title 4"/>
          <p:cNvSpPr>
            <a:spLocks noGrp="1"/>
          </p:cNvSpPr>
          <p:nvPr>
            <p:ph type="title"/>
          </p:nvPr>
        </p:nvSpPr>
        <p:spPr/>
        <p:txBody>
          <a:bodyPr/>
          <a:lstStyle/>
          <a:p>
            <a:r>
              <a:rPr lang="en-US" smtClean="0"/>
              <a:t>To Be or Not to Be</a:t>
            </a:r>
            <a:endParaRPr lang="en-US" dirty="0"/>
          </a:p>
        </p:txBody>
      </p:sp>
      <p:graphicFrame>
        <p:nvGraphicFramePr>
          <p:cNvPr id="8" name="Content Placeholder 7"/>
          <p:cNvGraphicFramePr>
            <a:graphicFrameLocks noGrp="1"/>
          </p:cNvGraphicFramePr>
          <p:nvPr>
            <p:ph sz="half" idx="1"/>
            <p:extLst>
              <p:ext uri="{D42A27DB-BD31-4B8C-83A1-F6EECF244321}">
                <p14:modId xmlns:p14="http://schemas.microsoft.com/office/powerpoint/2010/main" val="2900128564"/>
              </p:ext>
            </p:extLst>
          </p:nvPr>
        </p:nvGraphicFramePr>
        <p:xfrm>
          <a:off x="1341120" y="2079170"/>
          <a:ext cx="4572000" cy="3946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35377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330" y="-221955"/>
            <a:ext cx="3322604" cy="249195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428" y="3708354"/>
            <a:ext cx="2519717" cy="3149646"/>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84167" y1="78405" x2="84167" y2="78405"/>
                        <a14:backgroundMark x1="81417" y1="79669" x2="81417" y2="79669"/>
                        <a14:backgroundMark x1="78167" y1="82101" x2="78167" y2="82101"/>
                        <a14:backgroundMark x1="76667" y1="78405" x2="76667" y2="78405"/>
                        <a14:backgroundMark x1="73083" y1="70136" x2="67500" y2="91440"/>
                        <a14:backgroundMark x1="34500" y1="65272" x2="32083" y2="40175"/>
                      </a14:backgroundRemoval>
                    </a14:imgEffect>
                  </a14:imgLayer>
                </a14:imgProps>
              </a:ext>
              <a:ext uri="{28A0092B-C50C-407E-A947-70E740481C1C}">
                <a14:useLocalDpi xmlns:a14="http://schemas.microsoft.com/office/drawing/2010/main" val="0"/>
              </a:ext>
            </a:extLst>
          </a:blip>
          <a:stretch>
            <a:fillRect/>
          </a:stretch>
        </p:blipFill>
        <p:spPr>
          <a:xfrm>
            <a:off x="9664949" y="-146837"/>
            <a:ext cx="3102111" cy="2657475"/>
          </a:xfrm>
          <a:prstGeom prst="rect">
            <a:avLst/>
          </a:prstGeom>
        </p:spPr>
      </p:pic>
      <p:sp>
        <p:nvSpPr>
          <p:cNvPr id="5" name="Title 4"/>
          <p:cNvSpPr>
            <a:spLocks noGrp="1"/>
          </p:cNvSpPr>
          <p:nvPr>
            <p:ph type="title"/>
          </p:nvPr>
        </p:nvSpPr>
        <p:spPr>
          <a:xfrm>
            <a:off x="2714625" y="467360"/>
            <a:ext cx="7286626" cy="1233424"/>
          </a:xfrm>
        </p:spPr>
        <p:txBody>
          <a:bodyPr/>
          <a:lstStyle/>
          <a:p>
            <a:pPr algn="ctr"/>
            <a:r>
              <a:rPr lang="en-US" dirty="0" smtClean="0"/>
              <a:t>The Form of the State</a:t>
            </a:r>
            <a:endParaRPr lang="en-US" dirty="0"/>
          </a:p>
        </p:txBody>
      </p:sp>
      <p:sp>
        <p:nvSpPr>
          <p:cNvPr id="9" name="Content Placeholder 8"/>
          <p:cNvSpPr>
            <a:spLocks noGrp="1"/>
          </p:cNvSpPr>
          <p:nvPr>
            <p:ph sz="half" idx="1"/>
          </p:nvPr>
        </p:nvSpPr>
        <p:spPr/>
        <p:txBody>
          <a:bodyPr>
            <a:normAutofit fontScale="85000" lnSpcReduction="10000"/>
          </a:bodyPr>
          <a:lstStyle/>
          <a:p>
            <a:r>
              <a:rPr lang="en-US" dirty="0" smtClean="0"/>
              <a:t>The ideal form of the state is </a:t>
            </a:r>
            <a:r>
              <a:rPr lang="en-US" i="1" dirty="0" smtClean="0"/>
              <a:t>compact</a:t>
            </a:r>
            <a:r>
              <a:rPr lang="en-US" dirty="0" smtClean="0"/>
              <a:t>. </a:t>
            </a:r>
          </a:p>
          <a:p>
            <a:r>
              <a:rPr lang="en-US" dirty="0" smtClean="0"/>
              <a:t>Other less ideal forms are:</a:t>
            </a:r>
          </a:p>
          <a:p>
            <a:pPr lvl="1"/>
            <a:r>
              <a:rPr lang="en-US" dirty="0" smtClean="0"/>
              <a:t>Fragmented – Indonesia, Philippines</a:t>
            </a:r>
          </a:p>
          <a:p>
            <a:pPr lvl="1"/>
            <a:r>
              <a:rPr lang="en-US" dirty="0" smtClean="0"/>
              <a:t>Perforated – South Africa, Italy</a:t>
            </a:r>
          </a:p>
          <a:p>
            <a:pPr lvl="1"/>
            <a:r>
              <a:rPr lang="en-US" dirty="0" smtClean="0"/>
              <a:t>Elongated – Chile, Russia</a:t>
            </a:r>
          </a:p>
          <a:p>
            <a:r>
              <a:rPr lang="en-US" dirty="0" smtClean="0"/>
              <a:t>A country wholly located within the borders of another country is known as an </a:t>
            </a:r>
            <a:r>
              <a:rPr lang="en-US" b="1" i="1" dirty="0" smtClean="0"/>
              <a:t>enclave</a:t>
            </a:r>
            <a:r>
              <a:rPr lang="en-US" dirty="0" smtClean="0"/>
              <a:t>.</a:t>
            </a:r>
          </a:p>
          <a:p>
            <a:pPr lvl="1"/>
            <a:r>
              <a:rPr lang="en-US" dirty="0" smtClean="0"/>
              <a:t>Examples include Lesotho.</a:t>
            </a:r>
          </a:p>
          <a:p>
            <a:pPr>
              <a:defRPr/>
            </a:pPr>
            <a:r>
              <a:rPr lang="en-US" dirty="0"/>
              <a:t>An </a:t>
            </a:r>
            <a:r>
              <a:rPr lang="en-US" b="1" i="1" dirty="0"/>
              <a:t>exclave </a:t>
            </a:r>
            <a:r>
              <a:rPr lang="en-US" dirty="0"/>
              <a:t>is a piece of national territory separated from the main body of a country by the territory of another country.</a:t>
            </a:r>
          </a:p>
          <a:p>
            <a:pPr lvl="1"/>
            <a:r>
              <a:rPr lang="en-US" dirty="0" smtClean="0"/>
              <a:t>Examples include Alaska.</a:t>
            </a:r>
            <a:endParaRPr lang="en-US" dirty="0"/>
          </a:p>
        </p:txBody>
      </p:sp>
      <p:pic>
        <p:nvPicPr>
          <p:cNvPr id="10" name="Picture 2" descr="Z:\sumanas\domosh12e\jpegs\Chapter 6\figure_06_02.jpg"/>
          <p:cNvPicPr>
            <a:picLocks noGrp="1" noChangeAspect="1" noChangeArrowheads="1"/>
          </p:cNvPicPr>
          <p:nvPr>
            <p:ph sz="half" idx="2"/>
          </p:nvPr>
        </p:nvPicPr>
        <p:blipFill>
          <a:blip r:embed="rId6" cstate="print">
            <a:extLst>
              <a:ext uri="{28A0092B-C50C-407E-A947-70E740481C1C}">
                <a14:useLocalDpi xmlns:a14="http://schemas.microsoft.com/office/drawing/2010/main" val="0"/>
              </a:ext>
            </a:extLst>
          </a:blip>
          <a:stretch>
            <a:fillRect/>
          </a:stretch>
        </p:blipFill>
        <p:spPr bwMode="auto">
          <a:xfrm>
            <a:off x="6153337" y="1926818"/>
            <a:ext cx="5062668" cy="4099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29775" y="4521027"/>
            <a:ext cx="3374680" cy="2249786"/>
          </a:xfrm>
          <a:prstGeom prst="rect">
            <a:avLst/>
          </a:prstGeom>
        </p:spPr>
      </p:pic>
    </p:spTree>
    <p:extLst>
      <p:ext uri="{BB962C8B-B14F-4D97-AF65-F5344CB8AC3E}">
        <p14:creationId xmlns:p14="http://schemas.microsoft.com/office/powerpoint/2010/main" val="186722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7793" b="7793"/>
          <a:stretch/>
        </p:blipFill>
        <p:spPr>
          <a:xfrm>
            <a:off x="0" y="-272143"/>
            <a:ext cx="12192000" cy="6858000"/>
          </a:xfrm>
          <a:prstGeom prst="rect">
            <a:avLst/>
          </a:prstGeom>
        </p:spPr>
      </p:pic>
      <p:graphicFrame>
        <p:nvGraphicFramePr>
          <p:cNvPr id="8" name="Diagram 7"/>
          <p:cNvGraphicFramePr/>
          <p:nvPr>
            <p:extLst>
              <p:ext uri="{D42A27DB-BD31-4B8C-83A1-F6EECF244321}">
                <p14:modId xmlns:p14="http://schemas.microsoft.com/office/powerpoint/2010/main" val="3366933171"/>
              </p:ext>
            </p:extLst>
          </p:nvPr>
        </p:nvGraphicFramePr>
        <p:xfrm>
          <a:off x="8024946" y="2736088"/>
          <a:ext cx="3753396" cy="1233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a:xfrm flipH="1">
            <a:off x="219891" y="-21771"/>
            <a:ext cx="7476309" cy="6335486"/>
          </a:xfrm>
          <a:prstGeom prst="parallelogram">
            <a:avLst/>
          </a:prstGeom>
          <a:ln>
            <a:solidFill>
              <a:schemeClr val="accent2"/>
            </a:solidFill>
          </a:ln>
        </p:spPr>
        <p:txBody>
          <a:bodyPr>
            <a:normAutofit fontScale="92500" lnSpcReduction="10000"/>
          </a:bodyPr>
          <a:lstStyle/>
          <a:p>
            <a:r>
              <a:rPr lang="en-US" altLang="en-US" dirty="0"/>
              <a:t>A </a:t>
            </a:r>
            <a:r>
              <a:rPr lang="en-US" altLang="en-US" b="1" i="1" dirty="0"/>
              <a:t>colony</a:t>
            </a:r>
            <a:r>
              <a:rPr lang="en-US" altLang="en-US" dirty="0"/>
              <a:t> is a separate territory from the sovereign state but it is legally tied to the sovereign state and thus not completely independent.</a:t>
            </a:r>
          </a:p>
          <a:p>
            <a:pPr lvl="1"/>
            <a:r>
              <a:rPr lang="en-US" altLang="en-US" dirty="0"/>
              <a:t>Sovereign state may run only its military and foreign </a:t>
            </a:r>
            <a:r>
              <a:rPr lang="en-US" altLang="en-US" dirty="0" smtClean="0"/>
              <a:t>policy or it </a:t>
            </a:r>
            <a:r>
              <a:rPr lang="en-US" altLang="en-US" dirty="0"/>
              <a:t>may </a:t>
            </a:r>
            <a:r>
              <a:rPr lang="en-US" altLang="en-US" dirty="0" smtClean="0"/>
              <a:t>choose to control </a:t>
            </a:r>
            <a:r>
              <a:rPr lang="en-US" altLang="en-US" dirty="0"/>
              <a:t>its internal affairs.</a:t>
            </a:r>
          </a:p>
          <a:p>
            <a:r>
              <a:rPr lang="en-US" altLang="en-US" dirty="0" smtClean="0"/>
              <a:t>European powers exported their concepts </a:t>
            </a:r>
            <a:r>
              <a:rPr lang="en-US" altLang="en-US" dirty="0"/>
              <a:t>of </a:t>
            </a:r>
            <a:r>
              <a:rPr lang="en-US" altLang="en-US" dirty="0" smtClean="0"/>
              <a:t>the </a:t>
            </a:r>
            <a:r>
              <a:rPr lang="en-US" altLang="en-US" b="1" i="1" dirty="0" smtClean="0"/>
              <a:t>state</a:t>
            </a:r>
            <a:r>
              <a:rPr lang="en-US" altLang="en-US" dirty="0"/>
              <a:t>, </a:t>
            </a:r>
            <a:r>
              <a:rPr lang="en-US" altLang="en-US" b="1" i="1" dirty="0"/>
              <a:t>sovereignty</a:t>
            </a:r>
            <a:r>
              <a:rPr lang="en-US" altLang="en-US" dirty="0"/>
              <a:t>, and the </a:t>
            </a:r>
            <a:r>
              <a:rPr lang="en-US" altLang="en-US" dirty="0" smtClean="0"/>
              <a:t>ideal of </a:t>
            </a:r>
            <a:r>
              <a:rPr lang="en-US" altLang="en-US" b="1" i="1" dirty="0"/>
              <a:t>nation-states</a:t>
            </a:r>
            <a:r>
              <a:rPr lang="en-US" altLang="en-US" dirty="0"/>
              <a:t> to much </a:t>
            </a:r>
            <a:r>
              <a:rPr lang="en-US" altLang="en-US" dirty="0" smtClean="0"/>
              <a:t>the </a:t>
            </a:r>
            <a:r>
              <a:rPr lang="en-US" altLang="en-US" dirty="0"/>
              <a:t>world through </a:t>
            </a:r>
            <a:r>
              <a:rPr lang="en-US" altLang="en-US" u="sng" dirty="0"/>
              <a:t>two waves of colonialism</a:t>
            </a:r>
            <a:r>
              <a:rPr lang="en-US" altLang="en-US" dirty="0"/>
              <a:t>.</a:t>
            </a:r>
          </a:p>
          <a:p>
            <a:pPr lvl="1"/>
            <a:r>
              <a:rPr lang="en-US" altLang="en-US" dirty="0"/>
              <a:t>During the heyday of colonialism, imperial powers exercised ruthless control over their domains and organized them for maximum economic exploitation</a:t>
            </a:r>
            <a:r>
              <a:rPr lang="en-US" altLang="en-US" dirty="0" smtClean="0"/>
              <a:t>.</a:t>
            </a:r>
            <a:endParaRPr lang="en-US" altLang="en-US" dirty="0"/>
          </a:p>
        </p:txBody>
      </p:sp>
    </p:spTree>
    <p:extLst>
      <p:ext uri="{BB962C8B-B14F-4D97-AF65-F5344CB8AC3E}">
        <p14:creationId xmlns:p14="http://schemas.microsoft.com/office/powerpoint/2010/main" val="119370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507000212"/>
              </p:ext>
            </p:extLst>
          </p:nvPr>
        </p:nvGraphicFramePr>
        <p:xfrm>
          <a:off x="1341120" y="467360"/>
          <a:ext cx="10528692" cy="1233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1"/>
          </p:nvPr>
        </p:nvSpPr>
        <p:spPr/>
        <p:txBody>
          <a:bodyPr>
            <a:normAutofit/>
          </a:bodyPr>
          <a:lstStyle/>
          <a:p>
            <a:r>
              <a:rPr lang="en-US" altLang="en-US" sz="2800" dirty="0" smtClean="0"/>
              <a:t>European colonialism was motivated by three reasons.</a:t>
            </a:r>
          </a:p>
          <a:p>
            <a:pPr marL="708660" lvl="1" indent="-342900">
              <a:buFont typeface="+mj-lt"/>
              <a:buAutoNum type="arabicPeriod"/>
            </a:pPr>
            <a:r>
              <a:rPr lang="en-US" altLang="en-US" sz="2000" dirty="0" smtClean="0"/>
              <a:t>Promote </a:t>
            </a:r>
            <a:r>
              <a:rPr lang="en-US" altLang="en-US" sz="2000" b="1" i="1" dirty="0" smtClean="0"/>
              <a:t>Christianity</a:t>
            </a:r>
          </a:p>
          <a:p>
            <a:pPr marL="708660" lvl="1" indent="-342900">
              <a:buFont typeface="+mj-lt"/>
              <a:buAutoNum type="arabicPeriod"/>
            </a:pPr>
            <a:r>
              <a:rPr lang="en-US" altLang="en-US" sz="2000" b="1" i="1" dirty="0" smtClean="0"/>
              <a:t>Extract useful resources</a:t>
            </a:r>
            <a:r>
              <a:rPr lang="en-US" altLang="en-US" sz="2000" dirty="0" smtClean="0"/>
              <a:t> and to acquire large markets for goods</a:t>
            </a:r>
          </a:p>
          <a:p>
            <a:pPr marL="708660" lvl="1" indent="-342900">
              <a:buFont typeface="+mj-lt"/>
              <a:buAutoNum type="arabicPeriod"/>
            </a:pPr>
            <a:r>
              <a:rPr lang="en-US" altLang="en-US" sz="2000" dirty="0" smtClean="0"/>
              <a:t>Establish </a:t>
            </a:r>
            <a:r>
              <a:rPr lang="en-US" altLang="en-US" sz="2000" b="1" i="1" dirty="0" smtClean="0"/>
              <a:t>relative power </a:t>
            </a:r>
            <a:r>
              <a:rPr lang="en-US" altLang="en-US" sz="2000" dirty="0" smtClean="0"/>
              <a:t>though the number of their colonies.</a:t>
            </a:r>
          </a:p>
          <a:p>
            <a:pPr lvl="2"/>
            <a:r>
              <a:rPr lang="en-US" altLang="en-US" dirty="0" smtClean="0"/>
              <a:t>Relative power usually meant their own rank and power in comparison to other European countries.</a:t>
            </a:r>
          </a:p>
        </p:txBody>
      </p:sp>
      <p:pic>
        <p:nvPicPr>
          <p:cNvPr id="7" name="Picture 4" descr="D:\PRS\Lecture\final\Labeled_Images\TCL_11e_Figure_08_23_L.jpg"/>
          <p:cNvPicPr>
            <a:picLocks noGrp="1" noChangeAspect="1" noChangeArrowheads="1"/>
          </p:cNvPicPr>
          <p:nvPr>
            <p:ph sz="half" idx="2"/>
          </p:nvPr>
        </p:nvPicPr>
        <p:blipFill>
          <a:blip r:embed="rId7" cstate="print">
            <a:extLst>
              <a:ext uri="{28A0092B-C50C-407E-A947-70E740481C1C}">
                <a14:useLocalDpi xmlns:a14="http://schemas.microsoft.com/office/drawing/2010/main" val="0"/>
              </a:ext>
            </a:extLst>
          </a:blip>
          <a:srcRect/>
          <a:stretch>
            <a:fillRect/>
          </a:stretch>
        </p:blipFill>
        <p:spPr bwMode="auto">
          <a:xfrm>
            <a:off x="6128657" y="1901952"/>
            <a:ext cx="5762927" cy="3058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Diagram 5"/>
          <p:cNvGraphicFramePr/>
          <p:nvPr>
            <p:extLst>
              <p:ext uri="{D42A27DB-BD31-4B8C-83A1-F6EECF244321}">
                <p14:modId xmlns:p14="http://schemas.microsoft.com/office/powerpoint/2010/main" val="1614144080"/>
              </p:ext>
            </p:extLst>
          </p:nvPr>
        </p:nvGraphicFramePr>
        <p:xfrm>
          <a:off x="6128656" y="5063743"/>
          <a:ext cx="5762927" cy="10383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44862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36571976"/>
              </p:ext>
            </p:extLst>
          </p:nvPr>
        </p:nvGraphicFramePr>
        <p:xfrm>
          <a:off x="1199575" y="389030"/>
          <a:ext cx="9683993" cy="1254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3" descr="\\integrafs1\NMS_Samples\00. TEMP\PPT\Rubenstein\Chapter08\Labeled_Images\TCL_11e_Figure_08_24_L.jpg"/>
          <p:cNvPicPr>
            <a:picLocks noGrp="1" noChangeAspect="1" noChangeArrowheads="1"/>
          </p:cNvPicPr>
          <p:nvPr>
            <p:ph idx="1"/>
          </p:nvPr>
        </p:nvPicPr>
        <p:blipFill>
          <a:blip r:embed="rId7">
            <a:extLst>
              <a:ext uri="{28A0092B-C50C-407E-A947-70E740481C1C}">
                <a14:useLocalDpi xmlns:a14="http://schemas.microsoft.com/office/drawing/2010/main" val="0"/>
              </a:ext>
            </a:extLst>
          </a:blip>
          <a:stretch>
            <a:fillRect/>
          </a:stretch>
        </p:blipFill>
        <p:spPr bwMode="auto">
          <a:xfrm>
            <a:off x="1907001" y="2032529"/>
            <a:ext cx="8377998" cy="43682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2067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able to answer these questions!</a:t>
            </a:r>
            <a:endParaRPr lang="en-US" dirty="0"/>
          </a:p>
        </p:txBody>
      </p:sp>
      <p:sp>
        <p:nvSpPr>
          <p:cNvPr id="3" name="Content Placeholder 2"/>
          <p:cNvSpPr>
            <a:spLocks noGrp="1"/>
          </p:cNvSpPr>
          <p:nvPr>
            <p:ph idx="1"/>
          </p:nvPr>
        </p:nvSpPr>
        <p:spPr/>
        <p:txBody>
          <a:bodyPr/>
          <a:lstStyle/>
          <a:p>
            <a:r>
              <a:rPr lang="en-US" dirty="0" smtClean="0"/>
              <a:t>How might a physical geographic feature in a state, or influencing a state, contribute to centrifugal political forces within a state?</a:t>
            </a:r>
          </a:p>
          <a:p>
            <a:pPr lvl="1"/>
            <a:r>
              <a:rPr lang="en-US" dirty="0" smtClean="0"/>
              <a:t>What kinds of states might be more vulnerable to such forces?</a:t>
            </a:r>
          </a:p>
          <a:p>
            <a:r>
              <a:rPr lang="en-US" dirty="0" smtClean="0"/>
              <a:t>What is the difference between patriotism and nationalism?</a:t>
            </a:r>
          </a:p>
          <a:p>
            <a:r>
              <a:rPr lang="en-US" dirty="0" smtClean="0"/>
              <a:t>What areas of the USA are most impacted by centrifugal forces? </a:t>
            </a:r>
            <a:r>
              <a:rPr lang="en-US" dirty="0"/>
              <a:t>I</a:t>
            </a:r>
            <a:r>
              <a:rPr lang="en-US" dirty="0" smtClean="0"/>
              <a:t>dentify what these forces are in each region.</a:t>
            </a:r>
          </a:p>
          <a:p>
            <a:r>
              <a:rPr lang="en-US" dirty="0" smtClean="0"/>
              <a:t>What areas of the USA exert the most centripetal forces and how would you identify or characterize those forces?</a:t>
            </a:r>
          </a:p>
          <a:p>
            <a:endParaRPr lang="en-US" dirty="0"/>
          </a:p>
        </p:txBody>
      </p:sp>
    </p:spTree>
    <p:extLst>
      <p:ext uri="{BB962C8B-B14F-4D97-AF65-F5344CB8AC3E}">
        <p14:creationId xmlns:p14="http://schemas.microsoft.com/office/powerpoint/2010/main" val="892496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ummitventures.co.ke/wp-content/uploads/2016/09/287489-nature-landscape-panoramas-Lofoten_Islands-Norway-sunset-mountain-sky-sea-snowy_peak-hiking-baycc.jpg"/>
          <p:cNvPicPr>
            <a:picLocks noChangeAspect="1" noChangeArrowheads="1"/>
          </p:cNvPicPr>
          <p:nvPr/>
        </p:nvPicPr>
        <p:blipFill rotWithShape="1">
          <a:blip r:embed="rId2">
            <a:extLst>
              <a:ext uri="{28A0092B-C50C-407E-A947-70E740481C1C}">
                <a14:useLocalDpi xmlns:a14="http://schemas.microsoft.com/office/drawing/2010/main" val="0"/>
              </a:ext>
            </a:extLst>
          </a:blip>
          <a:srcRect l="7577"/>
          <a:stretch/>
        </p:blipFill>
        <p:spPr bwMode="auto">
          <a:xfrm>
            <a:off x="0" y="0"/>
            <a:ext cx="122205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25405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6130"/>
          <a:stretch/>
        </p:blipFill>
        <p:spPr>
          <a:xfrm>
            <a:off x="0" y="0"/>
            <a:ext cx="12201525" cy="6858000"/>
          </a:xfrm>
          <a:prstGeom prst="rect">
            <a:avLst/>
          </a:prstGeom>
        </p:spPr>
      </p:pic>
      <p:sp>
        <p:nvSpPr>
          <p:cNvPr id="4" name="TextBox 3"/>
          <p:cNvSpPr txBox="1"/>
          <p:nvPr/>
        </p:nvSpPr>
        <p:spPr>
          <a:xfrm>
            <a:off x="4333875" y="352425"/>
            <a:ext cx="379095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err="1" smtClean="0">
                <a:ln w="0"/>
                <a:solidFill>
                  <a:schemeClr val="tx1"/>
                </a:solidFill>
                <a:effectLst>
                  <a:outerShdw blurRad="38100" dist="19050" dir="2700000" algn="tl" rotWithShape="0">
                    <a:schemeClr val="dk1">
                      <a:alpha val="40000"/>
                    </a:schemeClr>
                  </a:outerShdw>
                </a:effectLst>
              </a:rPr>
              <a:t>Reine</a:t>
            </a:r>
            <a:r>
              <a:rPr lang="en-US" dirty="0" smtClean="0">
                <a:ln w="0"/>
                <a:solidFill>
                  <a:schemeClr val="tx1"/>
                </a:solidFill>
                <a:effectLst>
                  <a:outerShdw blurRad="38100" dist="19050" dir="2700000" algn="tl" rotWithShape="0">
                    <a:schemeClr val="dk1">
                      <a:alpha val="40000"/>
                    </a:schemeClr>
                  </a:outerShdw>
                </a:effectLst>
              </a:rPr>
              <a:t>, </a:t>
            </a:r>
            <a:r>
              <a:rPr lang="en-US" dirty="0" err="1" smtClean="0">
                <a:ln w="0"/>
                <a:solidFill>
                  <a:schemeClr val="tx1"/>
                </a:solidFill>
                <a:effectLst>
                  <a:outerShdw blurRad="38100" dist="19050" dir="2700000" algn="tl" rotWithShape="0">
                    <a:schemeClr val="dk1">
                      <a:alpha val="40000"/>
                    </a:schemeClr>
                  </a:outerShdw>
                </a:effectLst>
              </a:rPr>
              <a:t>Lofoten</a:t>
            </a:r>
            <a:r>
              <a:rPr lang="en-US" dirty="0" smtClean="0">
                <a:ln w="0"/>
                <a:solidFill>
                  <a:schemeClr val="tx1"/>
                </a:solidFill>
                <a:effectLst>
                  <a:outerShdw blurRad="38100" dist="19050" dir="2700000" algn="tl" rotWithShape="0">
                    <a:schemeClr val="dk1">
                      <a:alpha val="40000"/>
                    </a:schemeClr>
                  </a:outerShdw>
                </a:effectLst>
              </a:rPr>
              <a:t> Islands, Norway</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333584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26408486"/>
              </p:ext>
            </p:extLst>
          </p:nvPr>
        </p:nvGraphicFramePr>
        <p:xfrm>
          <a:off x="1341120" y="467360"/>
          <a:ext cx="9509760" cy="1233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1"/>
          </p:nvPr>
        </p:nvSpPr>
        <p:spPr/>
        <p:txBody>
          <a:bodyPr/>
          <a:lstStyle/>
          <a:p>
            <a:r>
              <a:rPr lang="en-US" b="1" i="1" dirty="0"/>
              <a:t>Political geography </a:t>
            </a:r>
            <a:r>
              <a:rPr lang="en-US" dirty="0"/>
              <a:t>is concerned with the study of the way governments organize and administer space on Earth’s surface, and especially the geographic dimensions of conflict. </a:t>
            </a:r>
            <a:endParaRPr lang="en-US" dirty="0" smtClean="0"/>
          </a:p>
          <a:p>
            <a:r>
              <a:rPr lang="en-US" dirty="0" smtClean="0"/>
              <a:t>One </a:t>
            </a:r>
            <a:r>
              <a:rPr lang="en-US" dirty="0"/>
              <a:t>of Earth’s most fundamental cultural </a:t>
            </a:r>
            <a:r>
              <a:rPr lang="en-US" dirty="0" smtClean="0"/>
              <a:t>characteristics </a:t>
            </a:r>
            <a:r>
              <a:rPr lang="en-US" dirty="0"/>
              <a:t>is the division of our planet’s surface into a collection of </a:t>
            </a:r>
            <a:r>
              <a:rPr lang="en-US" b="1" i="1" dirty="0"/>
              <a:t>spaces</a:t>
            </a:r>
            <a:r>
              <a:rPr lang="en-US" dirty="0"/>
              <a:t> occupied by individual </a:t>
            </a:r>
            <a:r>
              <a:rPr lang="en-US" b="1" i="1" dirty="0" smtClean="0"/>
              <a:t>countries</a:t>
            </a:r>
            <a:r>
              <a:rPr lang="en-US" dirty="0" smtClean="0"/>
              <a:t>, also called </a:t>
            </a:r>
            <a:r>
              <a:rPr lang="en-US" b="1" i="1" dirty="0" smtClean="0"/>
              <a:t>states</a:t>
            </a:r>
            <a:r>
              <a:rPr lang="en-US" dirty="0" smtClean="0"/>
              <a:t>.</a:t>
            </a:r>
            <a:endParaRPr lang="en-US"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6576" y="2123021"/>
            <a:ext cx="4744304" cy="36818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01231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12192000" cy="6858000"/>
          </a:xfrm>
          <a:prstGeom prst="rect">
            <a:avLst/>
          </a:prstGeom>
        </p:spPr>
      </p:pic>
      <p:sp>
        <p:nvSpPr>
          <p:cNvPr id="3" name="TextBox 2"/>
          <p:cNvSpPr txBox="1"/>
          <p:nvPr/>
        </p:nvSpPr>
        <p:spPr>
          <a:xfrm>
            <a:off x="4333875" y="352425"/>
            <a:ext cx="3790950" cy="36933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gn="ctr"/>
            <a:r>
              <a:rPr lang="en-US" dirty="0">
                <a:ln w="0"/>
                <a:solidFill>
                  <a:schemeClr val="tx1"/>
                </a:solidFill>
                <a:effectLst>
                  <a:outerShdw blurRad="38100" dist="19050" dir="2700000" algn="tl" rotWithShape="0">
                    <a:schemeClr val="dk1">
                      <a:alpha val="40000"/>
                    </a:schemeClr>
                  </a:outerShdw>
                </a:effectLst>
              </a:rPr>
              <a:t>Moraine </a:t>
            </a:r>
            <a:r>
              <a:rPr lang="en-US" dirty="0" smtClean="0">
                <a:ln w="0"/>
                <a:solidFill>
                  <a:schemeClr val="tx1"/>
                </a:solidFill>
                <a:effectLst>
                  <a:outerShdw blurRad="38100" dist="19050" dir="2700000" algn="tl" rotWithShape="0">
                    <a:schemeClr val="dk1">
                      <a:alpha val="40000"/>
                    </a:schemeClr>
                  </a:outerShdw>
                </a:effectLst>
              </a:rPr>
              <a:t>Lake, Canada</a:t>
            </a:r>
            <a:endParaRPr lang="en-US"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73832958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761481123"/>
              </p:ext>
            </p:extLst>
          </p:nvPr>
        </p:nvGraphicFramePr>
        <p:xfrm>
          <a:off x="1341120" y="467360"/>
          <a:ext cx="9509760" cy="1233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p:cNvSpPr>
            <a:spLocks noGrp="1"/>
          </p:cNvSpPr>
          <p:nvPr>
            <p:ph sz="half" idx="1"/>
          </p:nvPr>
        </p:nvSpPr>
        <p:spPr/>
        <p:txBody>
          <a:bodyPr>
            <a:normAutofit fontScale="92500" lnSpcReduction="10000"/>
          </a:bodyPr>
          <a:lstStyle/>
          <a:p>
            <a:r>
              <a:rPr lang="en-US" altLang="en-US" dirty="0" smtClean="0"/>
              <a:t>Four qualities of a </a:t>
            </a:r>
            <a:r>
              <a:rPr lang="en-US" altLang="en-US" b="1" i="1" dirty="0" smtClean="0"/>
              <a:t>state</a:t>
            </a:r>
            <a:r>
              <a:rPr lang="en-US" altLang="en-US" dirty="0" smtClean="0"/>
              <a:t> or </a:t>
            </a:r>
            <a:r>
              <a:rPr lang="en-US" altLang="en-US" b="1" i="1" dirty="0" smtClean="0"/>
              <a:t>country</a:t>
            </a:r>
            <a:r>
              <a:rPr lang="en-US" altLang="en-US" dirty="0" smtClean="0"/>
              <a:t>:</a:t>
            </a:r>
          </a:p>
          <a:p>
            <a:pPr marL="708660" lvl="1" indent="-342900">
              <a:buFont typeface="+mj-lt"/>
              <a:buAutoNum type="arabicPeriod"/>
            </a:pPr>
            <a:r>
              <a:rPr lang="en-US" altLang="en-US" dirty="0" smtClean="0"/>
              <a:t>Occupies defined </a:t>
            </a:r>
            <a:r>
              <a:rPr lang="en-US" altLang="en-US" u="sng" dirty="0" smtClean="0"/>
              <a:t>territory</a:t>
            </a:r>
          </a:p>
          <a:p>
            <a:pPr marL="708660" lvl="1" indent="-342900">
              <a:buFont typeface="+mj-lt"/>
              <a:buAutoNum type="arabicPeriod"/>
            </a:pPr>
            <a:r>
              <a:rPr lang="en-US" altLang="en-US" dirty="0" smtClean="0"/>
              <a:t>Maintains a permanent </a:t>
            </a:r>
            <a:r>
              <a:rPr lang="en-US" altLang="en-US" u="sng" dirty="0" smtClean="0"/>
              <a:t>population</a:t>
            </a:r>
          </a:p>
          <a:p>
            <a:pPr marL="708660" lvl="1" indent="-342900">
              <a:buFont typeface="+mj-lt"/>
              <a:buAutoNum type="arabicPeriod"/>
            </a:pPr>
            <a:r>
              <a:rPr lang="en-US" altLang="en-US" dirty="0" smtClean="0"/>
              <a:t>Has an independent </a:t>
            </a:r>
            <a:r>
              <a:rPr lang="en-US" altLang="en-US" u="sng" dirty="0" smtClean="0"/>
              <a:t>government</a:t>
            </a:r>
          </a:p>
          <a:p>
            <a:pPr marL="708660" lvl="1" indent="-342900">
              <a:buFont typeface="+mj-lt"/>
              <a:buAutoNum type="arabicPeriod"/>
            </a:pPr>
            <a:r>
              <a:rPr lang="en-US" altLang="en-US" dirty="0" smtClean="0"/>
              <a:t>It then must be </a:t>
            </a:r>
            <a:r>
              <a:rPr lang="en-US" altLang="en-US" u="sng" dirty="0" smtClean="0"/>
              <a:t>recognized</a:t>
            </a:r>
            <a:r>
              <a:rPr lang="en-US" altLang="en-US" dirty="0" smtClean="0"/>
              <a:t> as a state by other states</a:t>
            </a:r>
          </a:p>
          <a:p>
            <a:r>
              <a:rPr lang="en-US" b="1" i="1" dirty="0" smtClean="0"/>
              <a:t>Territoriality</a:t>
            </a:r>
          </a:p>
          <a:p>
            <a:pPr lvl="1"/>
            <a:r>
              <a:rPr lang="en-US" dirty="0" smtClean="0"/>
              <a:t>A learned cultural response rooted in European history that produced external bounding or delimiting and internal territorial organization</a:t>
            </a:r>
          </a:p>
          <a:p>
            <a:pPr lvl="1"/>
            <a:r>
              <a:rPr lang="en-US" altLang="en-US" u="sng" dirty="0" smtClean="0"/>
              <a:t>Territory</a:t>
            </a:r>
            <a:r>
              <a:rPr lang="en-US" altLang="en-US" dirty="0" smtClean="0"/>
              <a:t> is treated as a fixed element of political identification, and states define exclusive, non-overlapping territories.</a:t>
            </a:r>
          </a:p>
        </p:txBody>
      </p:sp>
      <p:pic>
        <p:nvPicPr>
          <p:cNvPr id="1032" name="Picture 8" descr="http://imgc-cn.artprintimages.com/images/P-473-488-90/61/6151/Z2AG100Z/posters/dana-fradon-i-hate-to-brag-but-i-am-the-state-new-yorker-cartoon.jpg"/>
          <p:cNvPicPr>
            <a:picLocks noGrp="1" noChangeAspect="1" noChangeArrowheads="1"/>
          </p:cNvPicPr>
          <p:nvPr>
            <p:ph sz="half" idx="2"/>
          </p:nvPr>
        </p:nvPicPr>
        <p:blipFill>
          <a:blip r:embed="rId7">
            <a:extLst>
              <a:ext uri="{28A0092B-C50C-407E-A947-70E740481C1C}">
                <a14:useLocalDpi xmlns:a14="http://schemas.microsoft.com/office/drawing/2010/main" val="0"/>
              </a:ext>
            </a:extLst>
          </a:blip>
          <a:srcRect/>
          <a:stretch>
            <a:fillRect/>
          </a:stretch>
        </p:blipFill>
        <p:spPr>
          <a:xfrm>
            <a:off x="6452560" y="2027869"/>
            <a:ext cx="3872110" cy="3872110"/>
          </a:xfrm>
        </p:spPr>
      </p:pic>
    </p:spTree>
    <p:extLst>
      <p:ext uri="{BB962C8B-B14F-4D97-AF65-F5344CB8AC3E}">
        <p14:creationId xmlns:p14="http://schemas.microsoft.com/office/powerpoint/2010/main" val="6350120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63047023"/>
              </p:ext>
            </p:extLst>
          </p:nvPr>
        </p:nvGraphicFramePr>
        <p:xfrm>
          <a:off x="1341120" y="467360"/>
          <a:ext cx="9509760" cy="1233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ontent Placeholder 8"/>
          <p:cNvSpPr>
            <a:spLocks noGrp="1"/>
          </p:cNvSpPr>
          <p:nvPr>
            <p:ph sz="half" idx="1"/>
          </p:nvPr>
        </p:nvSpPr>
        <p:spPr/>
        <p:txBody>
          <a:bodyPr>
            <a:normAutofit lnSpcReduction="10000"/>
          </a:bodyPr>
          <a:lstStyle/>
          <a:p>
            <a:r>
              <a:rPr lang="en-US" altLang="en-US" dirty="0" smtClean="0"/>
              <a:t>A state has </a:t>
            </a:r>
            <a:r>
              <a:rPr lang="en-US" altLang="en-US" b="1" i="1" dirty="0" smtClean="0"/>
              <a:t>sovereignty</a:t>
            </a:r>
            <a:r>
              <a:rPr lang="en-US" altLang="en-US" dirty="0" smtClean="0"/>
              <a:t>:</a:t>
            </a:r>
          </a:p>
          <a:p>
            <a:pPr lvl="1"/>
            <a:r>
              <a:rPr lang="en-US" altLang="en-US" u="sng" dirty="0" smtClean="0"/>
              <a:t>independence</a:t>
            </a:r>
            <a:r>
              <a:rPr lang="en-US" altLang="en-US" dirty="0" smtClean="0"/>
              <a:t> from control of its domestic affairs by other states</a:t>
            </a:r>
          </a:p>
          <a:p>
            <a:pPr lvl="1"/>
            <a:r>
              <a:rPr lang="en-US" altLang="en-US" dirty="0" smtClean="0"/>
              <a:t>recognized right to </a:t>
            </a:r>
            <a:r>
              <a:rPr lang="en-US" altLang="en-US" u="sng" dirty="0" smtClean="0"/>
              <a:t>control</a:t>
            </a:r>
            <a:r>
              <a:rPr lang="en-US" altLang="en-US" dirty="0" smtClean="0"/>
              <a:t> its territory both politically and militarily.</a:t>
            </a:r>
            <a:endParaRPr lang="en-US" dirty="0" smtClean="0"/>
          </a:p>
          <a:p>
            <a:r>
              <a:rPr lang="en-US" altLang="en-US" dirty="0" smtClean="0"/>
              <a:t>Under international law states are sovereign and have the right to defend their </a:t>
            </a:r>
            <a:r>
              <a:rPr lang="en-US" altLang="en-US" b="1" i="1" dirty="0" smtClean="0"/>
              <a:t>territorial integrity </a:t>
            </a:r>
            <a:r>
              <a:rPr lang="en-US" altLang="en-US" dirty="0" smtClean="0"/>
              <a:t>against incursion from other states crossing their </a:t>
            </a:r>
            <a:r>
              <a:rPr lang="en-US" altLang="en-US" b="1" i="1" dirty="0" smtClean="0"/>
              <a:t>boundaries</a:t>
            </a:r>
            <a:r>
              <a:rPr lang="en-US" altLang="en-US" dirty="0" smtClean="0"/>
              <a:t>.</a:t>
            </a:r>
          </a:p>
          <a:p>
            <a:r>
              <a:rPr lang="en-US" altLang="en-US" dirty="0" smtClean="0"/>
              <a:t>Sovereignty implies having the ‘last say’ politically and militarily within a state.</a:t>
            </a:r>
          </a:p>
        </p:txBody>
      </p:sp>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78880" y="2428875"/>
            <a:ext cx="4571484" cy="30700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92128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4579"/>
          <a:stretch/>
        </p:blipFill>
        <p:spPr>
          <a:xfrm>
            <a:off x="130875" y="142613"/>
            <a:ext cx="11930250" cy="6318101"/>
          </a:xfrm>
          <a:ln>
            <a:noFill/>
          </a:ln>
          <a:effectLst>
            <a:softEdge rad="63500"/>
          </a:effectLst>
        </p:spPr>
      </p:pic>
      <p:graphicFrame>
        <p:nvGraphicFramePr>
          <p:cNvPr id="4" name="Diagram 3"/>
          <p:cNvGraphicFramePr/>
          <p:nvPr>
            <p:extLst>
              <p:ext uri="{D42A27DB-BD31-4B8C-83A1-F6EECF244321}">
                <p14:modId xmlns:p14="http://schemas.microsoft.com/office/powerpoint/2010/main" val="2990656509"/>
              </p:ext>
            </p:extLst>
          </p:nvPr>
        </p:nvGraphicFramePr>
        <p:xfrm>
          <a:off x="1341120" y="467360"/>
          <a:ext cx="4362994" cy="12334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sz="half" idx="1"/>
          </p:nvPr>
        </p:nvSpPr>
        <p:spPr>
          <a:xfrm>
            <a:off x="1341120" y="1901952"/>
            <a:ext cx="4011056" cy="4123944"/>
          </a:xfrm>
        </p:spPr>
        <p:txBody>
          <a:bodyPr>
            <a:normAutofit lnSpcReduction="10000"/>
          </a:bodyPr>
          <a:lstStyle/>
          <a:p>
            <a:r>
              <a:rPr lang="en-US" altLang="en-US" noProof="0" dirty="0" smtClean="0"/>
              <a:t>A state is separated from its neighbors by a boundary, an invisible line the marks the extent of a state’s territory.</a:t>
            </a:r>
          </a:p>
          <a:p>
            <a:pPr lvl="1"/>
            <a:r>
              <a:rPr lang="en-US" altLang="en-US" noProof="0" dirty="0" smtClean="0"/>
              <a:t>Historically, </a:t>
            </a:r>
            <a:r>
              <a:rPr lang="en-US" altLang="en-US" b="1" i="1" noProof="0" dirty="0" smtClean="0"/>
              <a:t>frontiers</a:t>
            </a:r>
            <a:r>
              <a:rPr lang="en-US" altLang="en-US" noProof="0" dirty="0" smtClean="0"/>
              <a:t>, which </a:t>
            </a:r>
            <a:r>
              <a:rPr lang="en-US" altLang="en-US" dirty="0" smtClean="0"/>
              <a:t>are</a:t>
            </a:r>
            <a:r>
              <a:rPr lang="en-US" altLang="en-US" noProof="0" dirty="0" smtClean="0"/>
              <a:t> a zone where no state exercises complete political control, rather than boundaries separated states from each other.</a:t>
            </a:r>
          </a:p>
          <a:p>
            <a:pPr lvl="1"/>
            <a:r>
              <a:rPr lang="en-US" altLang="en-US" b="1" i="1" dirty="0" smtClean="0"/>
              <a:t>Relic boundaries </a:t>
            </a:r>
            <a:r>
              <a:rPr lang="en-US" altLang="en-US" dirty="0" smtClean="0"/>
              <a:t>are boundaries no longer politically recognized but still visible in the </a:t>
            </a:r>
            <a:r>
              <a:rPr lang="en-US" altLang="en-US" b="1" i="1" dirty="0" smtClean="0"/>
              <a:t>cultural landscape</a:t>
            </a:r>
            <a:r>
              <a:rPr lang="en-US" altLang="en-US" dirty="0" smtClean="0"/>
              <a:t>. </a:t>
            </a:r>
          </a:p>
          <a:p>
            <a:pPr lvl="2"/>
            <a:r>
              <a:rPr lang="en-US" altLang="en-US" dirty="0" smtClean="0"/>
              <a:t>Examples include the Berlin Wall and the </a:t>
            </a:r>
            <a:r>
              <a:rPr lang="en-US" altLang="en-US" u="sng" dirty="0" smtClean="0"/>
              <a:t>Great Wall of China</a:t>
            </a:r>
            <a:r>
              <a:rPr lang="en-US" altLang="en-US" dirty="0" smtClean="0"/>
              <a:t>.</a:t>
            </a:r>
          </a:p>
        </p:txBody>
      </p:sp>
    </p:spTree>
    <p:extLst>
      <p:ext uri="{BB962C8B-B14F-4D97-AF65-F5344CB8AC3E}">
        <p14:creationId xmlns:p14="http://schemas.microsoft.com/office/powerpoint/2010/main" val="238105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251"/>
          <a:stretch/>
        </p:blipFill>
        <p:spPr>
          <a:xfrm>
            <a:off x="0" y="0"/>
            <a:ext cx="12192000" cy="7038363"/>
          </a:xfrm>
          <a:prstGeom prst="rect">
            <a:avLst/>
          </a:prstGeom>
        </p:spPr>
      </p:pic>
      <p:graphicFrame>
        <p:nvGraphicFramePr>
          <p:cNvPr id="9" name="Diagram 8"/>
          <p:cNvGraphicFramePr/>
          <p:nvPr>
            <p:extLst>
              <p:ext uri="{D42A27DB-BD31-4B8C-83A1-F6EECF244321}">
                <p14:modId xmlns:p14="http://schemas.microsoft.com/office/powerpoint/2010/main" val="2273816344"/>
              </p:ext>
            </p:extLst>
          </p:nvPr>
        </p:nvGraphicFramePr>
        <p:xfrm>
          <a:off x="1341120" y="553672"/>
          <a:ext cx="9509760" cy="11471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2"/>
          <p:cNvSpPr>
            <a:spLocks noGrp="1"/>
          </p:cNvSpPr>
          <p:nvPr>
            <p:ph idx="1"/>
          </p:nvPr>
        </p:nvSpPr>
        <p:spPr/>
        <p:txBody>
          <a:bodyPr>
            <a:normAutofit/>
          </a:bodyPr>
          <a:lstStyle/>
          <a:p>
            <a:pPr lvl="0"/>
            <a:r>
              <a:rPr lang="en-US" b="1" i="1" dirty="0" smtClean="0"/>
              <a:t>Natural Boundaries</a:t>
            </a:r>
          </a:p>
          <a:p>
            <a:pPr lvl="1"/>
            <a:r>
              <a:rPr lang="en-US" dirty="0" smtClean="0"/>
              <a:t>Political borders that follow some feature of the natural environment.</a:t>
            </a:r>
          </a:p>
          <a:p>
            <a:pPr lvl="2"/>
            <a:r>
              <a:rPr lang="en-US" dirty="0" smtClean="0"/>
              <a:t>Examples include the Pyrenees (Spain/France)</a:t>
            </a:r>
          </a:p>
          <a:p>
            <a:pPr lvl="0"/>
            <a:r>
              <a:rPr lang="en-US" b="1" i="1" dirty="0" smtClean="0"/>
              <a:t>Ethnographic or Cultural Boundaries</a:t>
            </a:r>
          </a:p>
          <a:p>
            <a:pPr lvl="1"/>
            <a:r>
              <a:rPr lang="en-US" altLang="en-US" dirty="0"/>
              <a:t>Boundary coincides with differences in </a:t>
            </a:r>
            <a:r>
              <a:rPr lang="en-US" altLang="en-US" dirty="0" smtClean="0"/>
              <a:t>ethnicity or culture, </a:t>
            </a:r>
            <a:r>
              <a:rPr lang="en-US" altLang="en-US" dirty="0"/>
              <a:t>especially language and religion.</a:t>
            </a:r>
          </a:p>
          <a:p>
            <a:pPr lvl="2"/>
            <a:r>
              <a:rPr lang="en-US" dirty="0" smtClean="0"/>
              <a:t>Examples include the India/Pakistan border.</a:t>
            </a:r>
          </a:p>
          <a:p>
            <a:pPr lvl="0"/>
            <a:r>
              <a:rPr lang="en-US" b="1" i="1" dirty="0" smtClean="0"/>
              <a:t>Geometric Boundaries</a:t>
            </a:r>
          </a:p>
          <a:p>
            <a:pPr lvl="1"/>
            <a:r>
              <a:rPr lang="en-US" dirty="0" smtClean="0"/>
              <a:t>Borders that when drawn on a map look like straight lines.</a:t>
            </a:r>
          </a:p>
          <a:p>
            <a:pPr lvl="2"/>
            <a:r>
              <a:rPr lang="en-US" altLang="en-US" dirty="0"/>
              <a:t>Examples include the 2,100-kilometer (1,300-mile) straight line along 49º north latitude that separates the U.S. and Canada.</a:t>
            </a:r>
          </a:p>
        </p:txBody>
      </p:sp>
    </p:spTree>
    <p:extLst>
      <p:ext uri="{BB962C8B-B14F-4D97-AF65-F5344CB8AC3E}">
        <p14:creationId xmlns:p14="http://schemas.microsoft.com/office/powerpoint/2010/main" val="267298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68743183"/>
              </p:ext>
            </p:extLst>
          </p:nvPr>
        </p:nvGraphicFramePr>
        <p:xfrm>
          <a:off x="166687" y="0"/>
          <a:ext cx="11858626"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ectangle 6"/>
          <p:cNvSpPr/>
          <p:nvPr/>
        </p:nvSpPr>
        <p:spPr>
          <a:xfrm>
            <a:off x="2890008" y="0"/>
            <a:ext cx="6411985" cy="1438275"/>
          </a:xfrm>
          <a:prstGeom prst="rect">
            <a:avLst/>
          </a:prstGeom>
        </p:spPr>
        <p:txBody>
          <a:bodyPr/>
          <a:lstStyle/>
          <a:p>
            <a:pPr lvl="0" algn="ctr" rtl="0">
              <a:lnSpc>
                <a:spcPct val="200000"/>
              </a:lnSpc>
            </a:pPr>
            <a:r>
              <a:rPr lang="en-US" sz="4000" dirty="0" smtClean="0"/>
              <a:t>Natural Boundaries</a:t>
            </a:r>
            <a:endParaRPr lang="en-US" sz="4000" dirty="0"/>
          </a:p>
        </p:txBody>
      </p:sp>
    </p:spTree>
    <p:extLst>
      <p:ext uri="{BB962C8B-B14F-4D97-AF65-F5344CB8AC3E}">
        <p14:creationId xmlns:p14="http://schemas.microsoft.com/office/powerpoint/2010/main" val="3761150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30963" y="1035537"/>
            <a:ext cx="11930074" cy="4786926"/>
          </a:xfrm>
          <a:prstGeom prst="rect">
            <a:avLst/>
          </a:prstGeom>
          <a:effectLst>
            <a:outerShdw blurRad="50800" dist="38100" dir="8100000" algn="tr" rotWithShape="0">
              <a:prstClr val="black">
                <a:alpha val="40000"/>
              </a:prstClr>
            </a:outerShdw>
          </a:effectLst>
        </p:spPr>
      </p:pic>
      <p:graphicFrame>
        <p:nvGraphicFramePr>
          <p:cNvPr id="3" name="Diagram 2"/>
          <p:cNvGraphicFramePr/>
          <p:nvPr>
            <p:extLst>
              <p:ext uri="{D42A27DB-BD31-4B8C-83A1-F6EECF244321}">
                <p14:modId xmlns:p14="http://schemas.microsoft.com/office/powerpoint/2010/main" val="1383657343"/>
              </p:ext>
            </p:extLst>
          </p:nvPr>
        </p:nvGraphicFramePr>
        <p:xfrm>
          <a:off x="130963" y="163286"/>
          <a:ext cx="11930073" cy="6588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Content Placeholder 3"/>
          <p:cNvGraphicFramePr>
            <a:graphicFrameLocks noGrp="1"/>
          </p:cNvGraphicFramePr>
          <p:nvPr>
            <p:ph sz="half" idx="1"/>
            <p:extLst>
              <p:ext uri="{D42A27DB-BD31-4B8C-83A1-F6EECF244321}">
                <p14:modId xmlns:p14="http://schemas.microsoft.com/office/powerpoint/2010/main" val="298021194"/>
              </p:ext>
            </p:extLst>
          </p:nvPr>
        </p:nvGraphicFramePr>
        <p:xfrm>
          <a:off x="302004" y="1157681"/>
          <a:ext cx="5611434" cy="529345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27480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544762033"/>
              </p:ext>
            </p:extLst>
          </p:nvPr>
        </p:nvGraphicFramePr>
        <p:xfrm>
          <a:off x="1341120" y="467360"/>
          <a:ext cx="9509760" cy="1233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p:cNvGraphicFramePr>
            <a:graphicFrameLocks noGrp="1"/>
          </p:cNvGraphicFramePr>
          <p:nvPr>
            <p:ph idx="1"/>
            <p:extLst>
              <p:ext uri="{D42A27DB-BD31-4B8C-83A1-F6EECF244321}">
                <p14:modId xmlns:p14="http://schemas.microsoft.com/office/powerpoint/2010/main" val="1722362901"/>
              </p:ext>
            </p:extLst>
          </p:nvPr>
        </p:nvGraphicFramePr>
        <p:xfrm>
          <a:off x="1213644" y="1901825"/>
          <a:ext cx="9764712" cy="43561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61304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business2">
  <a:themeElements>
    <a:clrScheme name="Banded_Design_Blue">
      <a:dk1>
        <a:srgbClr val="404040"/>
      </a:dk1>
      <a:lt1>
        <a:sysClr val="window" lastClr="FFFFFF"/>
      </a:lt1>
      <a:dk2>
        <a:srgbClr val="263050"/>
      </a:dk2>
      <a:lt2>
        <a:srgbClr val="E5E8E8"/>
      </a:lt2>
      <a:accent1>
        <a:srgbClr val="77B142"/>
      </a:accent1>
      <a:accent2>
        <a:srgbClr val="E3C01E"/>
      </a:accent2>
      <a:accent3>
        <a:srgbClr val="0070C0"/>
      </a:accent3>
      <a:accent4>
        <a:srgbClr val="7556A4"/>
      </a:accent4>
      <a:accent5>
        <a:srgbClr val="F08F1E"/>
      </a:accent5>
      <a:accent6>
        <a:srgbClr val="CB3E3A"/>
      </a:accent6>
      <a:hlink>
        <a:srgbClr val="0070C0"/>
      </a:hlink>
      <a:folHlink>
        <a:srgbClr val="7556A4"/>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a:gsLst>
            <a:gs pos="0">
              <a:schemeClr val="phClr">
                <a:lumMod val="0"/>
                <a:lumOff val="100000"/>
              </a:schemeClr>
            </a:gs>
            <a:gs pos="72000">
              <a:schemeClr val="phClr"/>
            </a:gs>
            <a:gs pos="100000">
              <a:schemeClr val="phClr">
                <a:lumMod val="90000"/>
              </a:schemeClr>
            </a:gs>
          </a:gsLst>
          <a:lin ang="5400000" scaled="1"/>
        </a:gradFill>
        <a:gradFill flip="none" rotWithShape="1">
          <a:gsLst>
            <a:gs pos="32000">
              <a:schemeClr val="phClr"/>
            </a:gs>
            <a:gs pos="100000">
              <a:schemeClr val="phClr">
                <a:lumMod val="75000"/>
              </a:schemeClr>
            </a:gs>
          </a:gsLst>
          <a:path path="circle">
            <a:fillToRect l="50000" t="50000" r="50000" b="50000"/>
          </a:path>
          <a:tileRect/>
        </a:gradFill>
      </a:bgFillStyleLst>
    </a:fmtScheme>
  </a:themeElements>
  <a:objectDefaults/>
  <a:extraClrSchemeLst/>
  <a:extLst>
    <a:ext uri="{05A4C25C-085E-4340-85A3-A5531E510DB2}">
      <thm15:themeFamily xmlns:thm15="http://schemas.microsoft.com/office/thememl/2012/main" name="business2" id="{A237C126-18B0-45DC-AA2B-9A7B21E91A56}" vid="{06C5F479-E439-4FE0-84C2-A43966A153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business2</Template>
  <TotalTime>718</TotalTime>
  <Words>1277</Words>
  <Application>Microsoft Office PowerPoint</Application>
  <PresentationFormat>Widescreen</PresentationFormat>
  <Paragraphs>100</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Arial</vt:lpstr>
      <vt:lpstr>Calibri</vt:lpstr>
      <vt:lpstr>Corbel</vt:lpstr>
      <vt:lpstr>Euphemia</vt:lpstr>
      <vt:lpstr>Wingdings</vt:lpstr>
      <vt:lpstr>business2</vt:lpstr>
      <vt:lpstr>Foundations of Political Geography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 Be or Not to Be</vt:lpstr>
      <vt:lpstr>The Form of the State</vt:lpstr>
      <vt:lpstr>PowerPoint Presentation</vt:lpstr>
      <vt:lpstr>PowerPoint Presentation</vt:lpstr>
      <vt:lpstr>PowerPoint Presentation</vt:lpstr>
      <vt:lpstr>Be able to answer these questions!</vt:lpstr>
      <vt:lpstr>PowerPoint Presentation</vt:lpstr>
      <vt:lpstr>PowerPoint Presentation</vt:lpstr>
      <vt:lpstr>PowerPoint Presentation</vt:lpstr>
    </vt:vector>
  </TitlesOfParts>
  <Company>Alachua County Public Schools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Political Geography</dc:title>
  <dc:creator>Bhakta D. Bosworth</dc:creator>
  <cp:lastModifiedBy>Bhakta D. Bosworth</cp:lastModifiedBy>
  <cp:revision>61</cp:revision>
  <dcterms:created xsi:type="dcterms:W3CDTF">2014-12-11T14:34:44Z</dcterms:created>
  <dcterms:modified xsi:type="dcterms:W3CDTF">2017-01-10T17:35:57Z</dcterms:modified>
</cp:coreProperties>
</file>