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9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4" r:id="rId11"/>
    <p:sldId id="267" r:id="rId12"/>
    <p:sldId id="269" r:id="rId13"/>
    <p:sldId id="268" r:id="rId14"/>
    <p:sldId id="270" r:id="rId15"/>
    <p:sldId id="271" r:id="rId16"/>
    <p:sldId id="276" r:id="rId17"/>
    <p:sldId id="277" r:id="rId18"/>
    <p:sldId id="272" r:id="rId19"/>
    <p:sldId id="273" r:id="rId20"/>
    <p:sldId id="274" r:id="rId21"/>
    <p:sldId id="278" r:id="rId22"/>
    <p:sldId id="275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9EFF4-643D-49EC-A3CA-F367275AC9C7}" type="doc">
      <dgm:prSet loTypeId="urn:microsoft.com/office/officeart/2005/8/layout/arrow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E2DE93-964D-4434-A571-8B172B09BA72}">
      <dgm:prSet/>
      <dgm:spPr/>
      <dgm:t>
        <a:bodyPr/>
        <a:lstStyle/>
        <a:p>
          <a:pPr rtl="0"/>
          <a:r>
            <a:rPr lang="en-US" dirty="0" smtClean="0"/>
            <a:t>Geopolitical Theories and the Organization of Space</a:t>
          </a:r>
          <a:endParaRPr lang="en-US" dirty="0"/>
        </a:p>
      </dgm:t>
    </dgm:pt>
    <dgm:pt modelId="{1AA09C2F-47B0-4396-BEE5-6B10151AD350}" type="parTrans" cxnId="{6389B588-A37C-41D8-A1A8-36F276F0D54F}">
      <dgm:prSet/>
      <dgm:spPr/>
      <dgm:t>
        <a:bodyPr/>
        <a:lstStyle/>
        <a:p>
          <a:endParaRPr lang="en-US"/>
        </a:p>
      </dgm:t>
    </dgm:pt>
    <dgm:pt modelId="{7DF7F7C3-A73D-400B-BB6E-3B743174390C}" type="sibTrans" cxnId="{6389B588-A37C-41D8-A1A8-36F276F0D54F}">
      <dgm:prSet/>
      <dgm:spPr/>
      <dgm:t>
        <a:bodyPr/>
        <a:lstStyle/>
        <a:p>
          <a:endParaRPr lang="en-US"/>
        </a:p>
      </dgm:t>
    </dgm:pt>
    <dgm:pt modelId="{9E46EF0B-CD45-4DF5-ABB9-2D4D0DC88D15}" type="pres">
      <dgm:prSet presAssocID="{9619EFF4-643D-49EC-A3CA-F367275AC9C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1AE8F4-F15B-428C-904E-281545641BC4}" type="pres">
      <dgm:prSet presAssocID="{9619EFF4-643D-49EC-A3CA-F367275AC9C7}" presName="arrow" presStyleLbl="bgShp" presStyleIdx="0" presStyleCnt="1" custScaleX="96385" custScaleY="63223" custLinFactNeighborX="-50208" custLinFactNeighborY="31489"/>
      <dgm:spPr/>
      <dgm:t>
        <a:bodyPr/>
        <a:lstStyle/>
        <a:p>
          <a:endParaRPr lang="en-US"/>
        </a:p>
      </dgm:t>
    </dgm:pt>
    <dgm:pt modelId="{FA7F9A35-7DFA-484E-AB7C-5605A84317A2}" type="pres">
      <dgm:prSet presAssocID="{9619EFF4-643D-49EC-A3CA-F367275AC9C7}" presName="arrowDiagram1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A0ACC-FE3B-4AF5-BE8E-B38E20EDDCD3}" type="pres">
      <dgm:prSet presAssocID="{93E2DE93-964D-4434-A571-8B172B09BA72}" presName="bullet1" presStyleLbl="node1" presStyleIdx="0" presStyleCnt="1" custLinFactX="-500000" custLinFactY="150560" custLinFactNeighborX="-532768" custLinFactNeighborY="200000"/>
      <dgm:spPr/>
      <dgm:t>
        <a:bodyPr/>
        <a:lstStyle/>
        <a:p>
          <a:endParaRPr lang="en-US"/>
        </a:p>
      </dgm:t>
    </dgm:pt>
    <dgm:pt modelId="{168A6991-7CF8-4726-A019-3647725D789D}" type="pres">
      <dgm:prSet presAssocID="{93E2DE93-964D-4434-A571-8B172B09BA72}" presName="textBox1" presStyleLbl="revTx" presStyleIdx="0" presStyleCnt="1" custScaleX="189428" custScaleY="91286" custLinFactNeighborX="66586" custLinFactNeighborY="152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6389B588-A37C-41D8-A1A8-36F276F0D54F}" srcId="{9619EFF4-643D-49EC-A3CA-F367275AC9C7}" destId="{93E2DE93-964D-4434-A571-8B172B09BA72}" srcOrd="0" destOrd="0" parTransId="{1AA09C2F-47B0-4396-BEE5-6B10151AD350}" sibTransId="{7DF7F7C3-A73D-400B-BB6E-3B743174390C}"/>
    <dgm:cxn modelId="{EA20A2B7-336A-45F0-A682-9091987B5A92}" type="presOf" srcId="{9619EFF4-643D-49EC-A3CA-F367275AC9C7}" destId="{9E46EF0B-CD45-4DF5-ABB9-2D4D0DC88D15}" srcOrd="0" destOrd="0" presId="urn:microsoft.com/office/officeart/2005/8/layout/arrow2"/>
    <dgm:cxn modelId="{90B885C8-5E86-42A5-BB7E-3996FF3089EB}" type="presOf" srcId="{93E2DE93-964D-4434-A571-8B172B09BA72}" destId="{168A6991-7CF8-4726-A019-3647725D789D}" srcOrd="0" destOrd="0" presId="urn:microsoft.com/office/officeart/2005/8/layout/arrow2"/>
    <dgm:cxn modelId="{C8D7C471-E47D-4B12-A591-341CA9A87B38}" type="presParOf" srcId="{9E46EF0B-CD45-4DF5-ABB9-2D4D0DC88D15}" destId="{A71AE8F4-F15B-428C-904E-281545641BC4}" srcOrd="0" destOrd="0" presId="urn:microsoft.com/office/officeart/2005/8/layout/arrow2"/>
    <dgm:cxn modelId="{87BA582E-6958-4FA4-A06B-CF32EC843E9B}" type="presParOf" srcId="{9E46EF0B-CD45-4DF5-ABB9-2D4D0DC88D15}" destId="{FA7F9A35-7DFA-484E-AB7C-5605A84317A2}" srcOrd="1" destOrd="0" presId="urn:microsoft.com/office/officeart/2005/8/layout/arrow2"/>
    <dgm:cxn modelId="{3DF8FAFB-2190-4BBE-8CB1-43881E273852}" type="presParOf" srcId="{FA7F9A35-7DFA-484E-AB7C-5605A84317A2}" destId="{72FA0ACC-FE3B-4AF5-BE8E-B38E20EDDCD3}" srcOrd="0" destOrd="0" presId="urn:microsoft.com/office/officeart/2005/8/layout/arrow2"/>
    <dgm:cxn modelId="{D6C38270-3100-49A2-8CA7-3B9447C7DD5C}" type="presParOf" srcId="{FA7F9A35-7DFA-484E-AB7C-5605A84317A2}" destId="{168A6991-7CF8-4726-A019-3647725D789D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1DEE8D-72BB-498F-9FB4-5C376AAF921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0A1171-48A1-4D5B-9039-30004835275D}">
      <dgm:prSet/>
      <dgm:spPr/>
      <dgm:t>
        <a:bodyPr/>
        <a:lstStyle/>
        <a:p>
          <a:pPr rtl="0"/>
          <a:r>
            <a:rPr lang="en-US" baseline="0" smtClean="0"/>
            <a:t>World-Systems Theory</a:t>
          </a:r>
          <a:endParaRPr lang="en-US"/>
        </a:p>
      </dgm:t>
    </dgm:pt>
    <dgm:pt modelId="{1374BE90-8112-4A7B-8B76-196A7023D875}" type="parTrans" cxnId="{8EAF9BDF-FA76-4265-9205-B3656144E7C0}">
      <dgm:prSet/>
      <dgm:spPr/>
      <dgm:t>
        <a:bodyPr/>
        <a:lstStyle/>
        <a:p>
          <a:endParaRPr lang="en-US"/>
        </a:p>
      </dgm:t>
    </dgm:pt>
    <dgm:pt modelId="{A9A486C9-3753-4349-9739-C04C10E213B4}" type="sibTrans" cxnId="{8EAF9BDF-FA76-4265-9205-B3656144E7C0}">
      <dgm:prSet/>
      <dgm:spPr/>
      <dgm:t>
        <a:bodyPr/>
        <a:lstStyle/>
        <a:p>
          <a:endParaRPr lang="en-US"/>
        </a:p>
      </dgm:t>
    </dgm:pt>
    <dgm:pt modelId="{ECD5D611-CBBF-4078-A250-DC0042633E9C}" type="pres">
      <dgm:prSet presAssocID="{9E1DEE8D-72BB-498F-9FB4-5C376AAF92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BCEAAE8-0993-4A57-8CC8-08C71599671F}" type="pres">
      <dgm:prSet presAssocID="{420A1171-48A1-4D5B-9039-30004835275D}" presName="thickLine" presStyleLbl="alignNode1" presStyleIdx="0" presStyleCnt="1"/>
      <dgm:spPr/>
    </dgm:pt>
    <dgm:pt modelId="{1D9B3F6D-5872-45C4-A2D3-03FC7339A675}" type="pres">
      <dgm:prSet presAssocID="{420A1171-48A1-4D5B-9039-30004835275D}" presName="horz1" presStyleCnt="0"/>
      <dgm:spPr/>
    </dgm:pt>
    <dgm:pt modelId="{7B185A47-BE58-4892-AA9A-D0CFC06A725A}" type="pres">
      <dgm:prSet presAssocID="{420A1171-48A1-4D5B-9039-30004835275D}" presName="tx1" presStyleLbl="revTx" presStyleIdx="0" presStyleCnt="1"/>
      <dgm:spPr/>
      <dgm:t>
        <a:bodyPr/>
        <a:lstStyle/>
        <a:p>
          <a:endParaRPr lang="en-US"/>
        </a:p>
      </dgm:t>
    </dgm:pt>
    <dgm:pt modelId="{A54AA779-D451-4E8E-84B3-08590F6FA6FF}" type="pres">
      <dgm:prSet presAssocID="{420A1171-48A1-4D5B-9039-30004835275D}" presName="vert1" presStyleCnt="0"/>
      <dgm:spPr/>
    </dgm:pt>
  </dgm:ptLst>
  <dgm:cxnLst>
    <dgm:cxn modelId="{3D6B4403-E0A2-4884-A954-612BD84458BF}" type="presOf" srcId="{9E1DEE8D-72BB-498F-9FB4-5C376AAF9212}" destId="{ECD5D611-CBBF-4078-A250-DC0042633E9C}" srcOrd="0" destOrd="0" presId="urn:microsoft.com/office/officeart/2008/layout/LinedList"/>
    <dgm:cxn modelId="{8EAF9BDF-FA76-4265-9205-B3656144E7C0}" srcId="{9E1DEE8D-72BB-498F-9FB4-5C376AAF9212}" destId="{420A1171-48A1-4D5B-9039-30004835275D}" srcOrd="0" destOrd="0" parTransId="{1374BE90-8112-4A7B-8B76-196A7023D875}" sibTransId="{A9A486C9-3753-4349-9739-C04C10E213B4}"/>
    <dgm:cxn modelId="{A64FC260-57F0-40CB-8876-0C53F927244D}" type="presOf" srcId="{420A1171-48A1-4D5B-9039-30004835275D}" destId="{7B185A47-BE58-4892-AA9A-D0CFC06A725A}" srcOrd="0" destOrd="0" presId="urn:microsoft.com/office/officeart/2008/layout/LinedList"/>
    <dgm:cxn modelId="{641EEFF5-A598-45AC-8111-1B2331C36719}" type="presParOf" srcId="{ECD5D611-CBBF-4078-A250-DC0042633E9C}" destId="{ABCEAAE8-0993-4A57-8CC8-08C71599671F}" srcOrd="0" destOrd="0" presId="urn:microsoft.com/office/officeart/2008/layout/LinedList"/>
    <dgm:cxn modelId="{EBEBE46C-AC3A-4EA5-A62C-C83D398E5D7B}" type="presParOf" srcId="{ECD5D611-CBBF-4078-A250-DC0042633E9C}" destId="{1D9B3F6D-5872-45C4-A2D3-03FC7339A675}" srcOrd="1" destOrd="0" presId="urn:microsoft.com/office/officeart/2008/layout/LinedList"/>
    <dgm:cxn modelId="{B312A192-1597-46D6-B2FF-4A5651A157CB}" type="presParOf" srcId="{1D9B3F6D-5872-45C4-A2D3-03FC7339A675}" destId="{7B185A47-BE58-4892-AA9A-D0CFC06A725A}" srcOrd="0" destOrd="0" presId="urn:microsoft.com/office/officeart/2008/layout/LinedList"/>
    <dgm:cxn modelId="{73EF8953-6B1D-4B75-B031-86CF2970048C}" type="presParOf" srcId="{1D9B3F6D-5872-45C4-A2D3-03FC7339A675}" destId="{A54AA779-D451-4E8E-84B3-08590F6FA6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84B0A0-6645-48C7-804C-D5B2CDCD491A}" type="doc">
      <dgm:prSet loTypeId="urn:microsoft.com/office/officeart/2005/8/layout/lProcess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7B1D06-A6FC-44DF-A2F6-35CDDE3A37E9}">
      <dgm:prSet custT="1"/>
      <dgm:spPr/>
      <dgm:t>
        <a:bodyPr/>
        <a:lstStyle/>
        <a:p>
          <a:pPr rtl="0"/>
          <a:r>
            <a:rPr lang="en-US" sz="2000" baseline="0" dirty="0" smtClean="0"/>
            <a:t>The three basic components of the world-systems theory per </a:t>
          </a:r>
          <a:r>
            <a:rPr lang="en-US" sz="2000" b="1" i="1" baseline="0" dirty="0" smtClean="0"/>
            <a:t>Immanuel </a:t>
          </a:r>
          <a:r>
            <a:rPr lang="en-US" sz="2000" b="1" i="1" baseline="0" dirty="0" err="1" smtClean="0"/>
            <a:t>Wallerstein</a:t>
          </a:r>
          <a:r>
            <a:rPr lang="en-US" sz="2000" b="1" i="1" baseline="0" dirty="0" smtClean="0"/>
            <a:t>:</a:t>
          </a:r>
          <a:endParaRPr lang="en-US" sz="2000" dirty="0"/>
        </a:p>
      </dgm:t>
    </dgm:pt>
    <dgm:pt modelId="{82FCC017-4814-48B1-AF50-11E17FB2C9E7}" type="parTrans" cxnId="{E246195E-B5DC-46E4-9A0E-288DA38C1A6D}">
      <dgm:prSet/>
      <dgm:spPr/>
      <dgm:t>
        <a:bodyPr/>
        <a:lstStyle/>
        <a:p>
          <a:endParaRPr lang="en-US"/>
        </a:p>
      </dgm:t>
    </dgm:pt>
    <dgm:pt modelId="{EB2E7CF3-F62C-4815-A024-340D9EDE5D4A}" type="sibTrans" cxnId="{E246195E-B5DC-46E4-9A0E-288DA38C1A6D}">
      <dgm:prSet/>
      <dgm:spPr/>
      <dgm:t>
        <a:bodyPr/>
        <a:lstStyle/>
        <a:p>
          <a:endParaRPr lang="en-US"/>
        </a:p>
      </dgm:t>
    </dgm:pt>
    <dgm:pt modelId="{3BEB991F-783B-4CE1-814D-745EF5D73564}">
      <dgm:prSet/>
      <dgm:spPr/>
      <dgm:t>
        <a:bodyPr/>
        <a:lstStyle/>
        <a:p>
          <a:pPr rtl="0"/>
          <a:r>
            <a:rPr lang="en-US" dirty="0" smtClean="0"/>
            <a:t>The world economy has one market and a global division of labor.</a:t>
          </a:r>
          <a:endParaRPr lang="en-US" dirty="0"/>
        </a:p>
      </dgm:t>
    </dgm:pt>
    <dgm:pt modelId="{04EE4D96-1BD2-4E81-8FFA-C49AD978E897}" type="parTrans" cxnId="{4E0497D2-CF6E-4D21-A116-A3971C3F5835}">
      <dgm:prSet/>
      <dgm:spPr/>
      <dgm:t>
        <a:bodyPr/>
        <a:lstStyle/>
        <a:p>
          <a:endParaRPr lang="en-US"/>
        </a:p>
      </dgm:t>
    </dgm:pt>
    <dgm:pt modelId="{70318F0B-6E6C-4DB7-B5D8-3FA70871699C}" type="sibTrans" cxnId="{4E0497D2-CF6E-4D21-A116-A3971C3F5835}">
      <dgm:prSet/>
      <dgm:spPr/>
      <dgm:t>
        <a:bodyPr/>
        <a:lstStyle/>
        <a:p>
          <a:endParaRPr lang="en-US"/>
        </a:p>
      </dgm:t>
    </dgm:pt>
    <dgm:pt modelId="{1C46C3BE-EB61-4D92-B69C-D7F300F9ACBD}">
      <dgm:prSet/>
      <dgm:spPr/>
      <dgm:t>
        <a:bodyPr/>
        <a:lstStyle/>
        <a:p>
          <a:pPr rtl="0"/>
          <a:r>
            <a:rPr lang="en-US" dirty="0" smtClean="0"/>
            <a:t>Almost everything takes place within the context of the world economy.</a:t>
          </a:r>
          <a:endParaRPr lang="en-US" dirty="0"/>
        </a:p>
      </dgm:t>
    </dgm:pt>
    <dgm:pt modelId="{F5809E24-15AE-431A-919A-2F92B6142783}" type="parTrans" cxnId="{9DB240E2-6FAC-4D88-8C23-3104B42D0CFB}">
      <dgm:prSet/>
      <dgm:spPr/>
      <dgm:t>
        <a:bodyPr/>
        <a:lstStyle/>
        <a:p>
          <a:endParaRPr lang="en-US"/>
        </a:p>
      </dgm:t>
    </dgm:pt>
    <dgm:pt modelId="{F5029426-7979-44C3-9A65-6271422885C8}" type="sibTrans" cxnId="{9DB240E2-6FAC-4D88-8C23-3104B42D0CFB}">
      <dgm:prSet/>
      <dgm:spPr/>
      <dgm:t>
        <a:bodyPr/>
        <a:lstStyle/>
        <a:p>
          <a:endParaRPr lang="en-US"/>
        </a:p>
      </dgm:t>
    </dgm:pt>
    <dgm:pt modelId="{E0717E2F-C76D-46C6-99CB-0A12E2F570BC}">
      <dgm:prSet/>
      <dgm:spPr/>
      <dgm:t>
        <a:bodyPr/>
        <a:lstStyle/>
        <a:p>
          <a:pPr rtl="0"/>
          <a:r>
            <a:rPr lang="en-US" dirty="0" smtClean="0"/>
            <a:t>The world economy has a three-tier structure – core, semi-periphery, and periphery.</a:t>
          </a:r>
          <a:endParaRPr lang="en-US" dirty="0"/>
        </a:p>
      </dgm:t>
    </dgm:pt>
    <dgm:pt modelId="{6F93C5D9-BA40-493D-BD3F-731791E0A257}" type="parTrans" cxnId="{43F018E8-5805-4A88-B8A8-F5F1E82C25B9}">
      <dgm:prSet/>
      <dgm:spPr/>
      <dgm:t>
        <a:bodyPr/>
        <a:lstStyle/>
        <a:p>
          <a:endParaRPr lang="en-US"/>
        </a:p>
      </dgm:t>
    </dgm:pt>
    <dgm:pt modelId="{E3D03151-7F81-4F08-B32D-8D3883FC80B7}" type="sibTrans" cxnId="{43F018E8-5805-4A88-B8A8-F5F1E82C25B9}">
      <dgm:prSet/>
      <dgm:spPr/>
      <dgm:t>
        <a:bodyPr/>
        <a:lstStyle/>
        <a:p>
          <a:endParaRPr lang="en-US"/>
        </a:p>
      </dgm:t>
    </dgm:pt>
    <dgm:pt modelId="{8F428D00-5508-485F-9D1C-013A11F4D774}" type="pres">
      <dgm:prSet presAssocID="{4D84B0A0-6645-48C7-804C-D5B2CDCD49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576BD7-71C8-4E6D-8458-52E22EEB30F7}" type="pres">
      <dgm:prSet presAssocID="{8E7B1D06-A6FC-44DF-A2F6-35CDDE3A37E9}" presName="vertFlow" presStyleCnt="0"/>
      <dgm:spPr/>
    </dgm:pt>
    <dgm:pt modelId="{B81692D7-9CE2-4ED7-86A4-F43FC3465FAE}" type="pres">
      <dgm:prSet presAssocID="{8E7B1D06-A6FC-44DF-A2F6-35CDDE3A37E9}" presName="header" presStyleLbl="node1" presStyleIdx="0" presStyleCnt="1"/>
      <dgm:spPr/>
      <dgm:t>
        <a:bodyPr/>
        <a:lstStyle/>
        <a:p>
          <a:endParaRPr lang="en-US"/>
        </a:p>
      </dgm:t>
    </dgm:pt>
    <dgm:pt modelId="{AD080B8C-5ACC-4F54-AFFD-9A584DE2FD8E}" type="pres">
      <dgm:prSet presAssocID="{04EE4D96-1BD2-4E81-8FFA-C49AD978E897}" presName="parTrans" presStyleLbl="sibTrans2D1" presStyleIdx="0" presStyleCnt="3"/>
      <dgm:spPr/>
      <dgm:t>
        <a:bodyPr/>
        <a:lstStyle/>
        <a:p>
          <a:endParaRPr lang="en-US"/>
        </a:p>
      </dgm:t>
    </dgm:pt>
    <dgm:pt modelId="{0D6F7A9E-FA15-41D6-B353-F2C45F8D2ABA}" type="pres">
      <dgm:prSet presAssocID="{3BEB991F-783B-4CE1-814D-745EF5D73564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164ED-C120-4999-8DAA-E03147F0CA1F}" type="pres">
      <dgm:prSet presAssocID="{70318F0B-6E6C-4DB7-B5D8-3FA70871699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B42A560-DB77-4211-B6C3-02F1ED188766}" type="pres">
      <dgm:prSet presAssocID="{1C46C3BE-EB61-4D92-B69C-D7F300F9ACBD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F72E7-8859-41E4-8FEF-9F1913EEE51A}" type="pres">
      <dgm:prSet presAssocID="{F5029426-7979-44C3-9A65-6271422885C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B9F7A73-8A35-4626-85DD-8526AD913D91}" type="pres">
      <dgm:prSet presAssocID="{E0717E2F-C76D-46C6-99CB-0A12E2F570BC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880F26-18CB-4797-9B6B-4F3B441E38BD}" type="presOf" srcId="{1C46C3BE-EB61-4D92-B69C-D7F300F9ACBD}" destId="{1B42A560-DB77-4211-B6C3-02F1ED188766}" srcOrd="0" destOrd="0" presId="urn:microsoft.com/office/officeart/2005/8/layout/lProcess1"/>
    <dgm:cxn modelId="{E246195E-B5DC-46E4-9A0E-288DA38C1A6D}" srcId="{4D84B0A0-6645-48C7-804C-D5B2CDCD491A}" destId="{8E7B1D06-A6FC-44DF-A2F6-35CDDE3A37E9}" srcOrd="0" destOrd="0" parTransId="{82FCC017-4814-48B1-AF50-11E17FB2C9E7}" sibTransId="{EB2E7CF3-F62C-4815-A024-340D9EDE5D4A}"/>
    <dgm:cxn modelId="{D47A573B-3884-4D40-BED7-BED384B711DC}" type="presOf" srcId="{3BEB991F-783B-4CE1-814D-745EF5D73564}" destId="{0D6F7A9E-FA15-41D6-B353-F2C45F8D2ABA}" srcOrd="0" destOrd="0" presId="urn:microsoft.com/office/officeart/2005/8/layout/lProcess1"/>
    <dgm:cxn modelId="{4E0497D2-CF6E-4D21-A116-A3971C3F5835}" srcId="{8E7B1D06-A6FC-44DF-A2F6-35CDDE3A37E9}" destId="{3BEB991F-783B-4CE1-814D-745EF5D73564}" srcOrd="0" destOrd="0" parTransId="{04EE4D96-1BD2-4E81-8FFA-C49AD978E897}" sibTransId="{70318F0B-6E6C-4DB7-B5D8-3FA70871699C}"/>
    <dgm:cxn modelId="{9DB240E2-6FAC-4D88-8C23-3104B42D0CFB}" srcId="{8E7B1D06-A6FC-44DF-A2F6-35CDDE3A37E9}" destId="{1C46C3BE-EB61-4D92-B69C-D7F300F9ACBD}" srcOrd="1" destOrd="0" parTransId="{F5809E24-15AE-431A-919A-2F92B6142783}" sibTransId="{F5029426-7979-44C3-9A65-6271422885C8}"/>
    <dgm:cxn modelId="{40A777E5-E766-4D50-9A40-8ADBFC3FEC0B}" type="presOf" srcId="{E0717E2F-C76D-46C6-99CB-0A12E2F570BC}" destId="{EB9F7A73-8A35-4626-85DD-8526AD913D91}" srcOrd="0" destOrd="0" presId="urn:microsoft.com/office/officeart/2005/8/layout/lProcess1"/>
    <dgm:cxn modelId="{2F1CB72C-46A4-4FEA-9C1D-DF592C8D7BF5}" type="presOf" srcId="{04EE4D96-1BD2-4E81-8FFA-C49AD978E897}" destId="{AD080B8C-5ACC-4F54-AFFD-9A584DE2FD8E}" srcOrd="0" destOrd="0" presId="urn:microsoft.com/office/officeart/2005/8/layout/lProcess1"/>
    <dgm:cxn modelId="{6E7B610A-134D-491B-B5E3-C077932F59C6}" type="presOf" srcId="{4D84B0A0-6645-48C7-804C-D5B2CDCD491A}" destId="{8F428D00-5508-485F-9D1C-013A11F4D774}" srcOrd="0" destOrd="0" presId="urn:microsoft.com/office/officeart/2005/8/layout/lProcess1"/>
    <dgm:cxn modelId="{B69C7F84-E506-4A14-A1A8-CF47CE379EE3}" type="presOf" srcId="{F5029426-7979-44C3-9A65-6271422885C8}" destId="{A87F72E7-8859-41E4-8FEF-9F1913EEE51A}" srcOrd="0" destOrd="0" presId="urn:microsoft.com/office/officeart/2005/8/layout/lProcess1"/>
    <dgm:cxn modelId="{2261EBEB-9782-476C-8927-DE385789DA87}" type="presOf" srcId="{8E7B1D06-A6FC-44DF-A2F6-35CDDE3A37E9}" destId="{B81692D7-9CE2-4ED7-86A4-F43FC3465FAE}" srcOrd="0" destOrd="0" presId="urn:microsoft.com/office/officeart/2005/8/layout/lProcess1"/>
    <dgm:cxn modelId="{EB0C3295-D690-4816-AC62-FC326D4618D3}" type="presOf" srcId="{70318F0B-6E6C-4DB7-B5D8-3FA70871699C}" destId="{6EF164ED-C120-4999-8DAA-E03147F0CA1F}" srcOrd="0" destOrd="0" presId="urn:microsoft.com/office/officeart/2005/8/layout/lProcess1"/>
    <dgm:cxn modelId="{43F018E8-5805-4A88-B8A8-F5F1E82C25B9}" srcId="{8E7B1D06-A6FC-44DF-A2F6-35CDDE3A37E9}" destId="{E0717E2F-C76D-46C6-99CB-0A12E2F570BC}" srcOrd="2" destOrd="0" parTransId="{6F93C5D9-BA40-493D-BD3F-731791E0A257}" sibTransId="{E3D03151-7F81-4F08-B32D-8D3883FC80B7}"/>
    <dgm:cxn modelId="{99BD50DA-8E49-4E7C-A498-7A1746D0B3FE}" type="presParOf" srcId="{8F428D00-5508-485F-9D1C-013A11F4D774}" destId="{33576BD7-71C8-4E6D-8458-52E22EEB30F7}" srcOrd="0" destOrd="0" presId="urn:microsoft.com/office/officeart/2005/8/layout/lProcess1"/>
    <dgm:cxn modelId="{EB7F9447-762B-4C55-BB58-A30DBDFEF80D}" type="presParOf" srcId="{33576BD7-71C8-4E6D-8458-52E22EEB30F7}" destId="{B81692D7-9CE2-4ED7-86A4-F43FC3465FAE}" srcOrd="0" destOrd="0" presId="urn:microsoft.com/office/officeart/2005/8/layout/lProcess1"/>
    <dgm:cxn modelId="{C8C5E20E-AE3D-4C60-A38E-C79F8D7FB83B}" type="presParOf" srcId="{33576BD7-71C8-4E6D-8458-52E22EEB30F7}" destId="{AD080B8C-5ACC-4F54-AFFD-9A584DE2FD8E}" srcOrd="1" destOrd="0" presId="urn:microsoft.com/office/officeart/2005/8/layout/lProcess1"/>
    <dgm:cxn modelId="{62BB8114-A5C1-4474-BC1F-6D6441A8FF64}" type="presParOf" srcId="{33576BD7-71C8-4E6D-8458-52E22EEB30F7}" destId="{0D6F7A9E-FA15-41D6-B353-F2C45F8D2ABA}" srcOrd="2" destOrd="0" presId="urn:microsoft.com/office/officeart/2005/8/layout/lProcess1"/>
    <dgm:cxn modelId="{D7840EFC-FF72-440E-ABDE-8D6B08C52B0D}" type="presParOf" srcId="{33576BD7-71C8-4E6D-8458-52E22EEB30F7}" destId="{6EF164ED-C120-4999-8DAA-E03147F0CA1F}" srcOrd="3" destOrd="0" presId="urn:microsoft.com/office/officeart/2005/8/layout/lProcess1"/>
    <dgm:cxn modelId="{90520CA0-1491-4DF3-90A9-EB07704EFD7A}" type="presParOf" srcId="{33576BD7-71C8-4E6D-8458-52E22EEB30F7}" destId="{1B42A560-DB77-4211-B6C3-02F1ED188766}" srcOrd="4" destOrd="0" presId="urn:microsoft.com/office/officeart/2005/8/layout/lProcess1"/>
    <dgm:cxn modelId="{929A48F7-A3D1-4143-AA2C-03F25CEFE648}" type="presParOf" srcId="{33576BD7-71C8-4E6D-8458-52E22EEB30F7}" destId="{A87F72E7-8859-41E4-8FEF-9F1913EEE51A}" srcOrd="5" destOrd="0" presId="urn:microsoft.com/office/officeart/2005/8/layout/lProcess1"/>
    <dgm:cxn modelId="{B72AD14B-5E58-4A41-90B5-423050A50DEE}" type="presParOf" srcId="{33576BD7-71C8-4E6D-8458-52E22EEB30F7}" destId="{EB9F7A73-8A35-4626-85DD-8526AD913D91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25707D-0CC5-4886-98F9-FA454C5503F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BD88AE-5FDB-4C3F-9C91-EAA41527C114}">
      <dgm:prSet/>
      <dgm:spPr/>
      <dgm:t>
        <a:bodyPr/>
        <a:lstStyle/>
        <a:p>
          <a:pPr rtl="0"/>
          <a:r>
            <a:rPr lang="en-US" baseline="0" smtClean="0"/>
            <a:t>The World-Systems Theory Part I</a:t>
          </a:r>
          <a:endParaRPr lang="en-US"/>
        </a:p>
      </dgm:t>
    </dgm:pt>
    <dgm:pt modelId="{AB2EF89E-6AEF-496C-B075-80F207696E58}" type="parTrans" cxnId="{393AB176-BCFE-46E6-8AB2-89625BB12108}">
      <dgm:prSet/>
      <dgm:spPr/>
      <dgm:t>
        <a:bodyPr/>
        <a:lstStyle/>
        <a:p>
          <a:endParaRPr lang="en-US"/>
        </a:p>
      </dgm:t>
    </dgm:pt>
    <dgm:pt modelId="{B3FAF36F-4544-486E-888B-EC95B516535E}" type="sibTrans" cxnId="{393AB176-BCFE-46E6-8AB2-89625BB12108}">
      <dgm:prSet/>
      <dgm:spPr/>
      <dgm:t>
        <a:bodyPr/>
        <a:lstStyle/>
        <a:p>
          <a:endParaRPr lang="en-US"/>
        </a:p>
      </dgm:t>
    </dgm:pt>
    <dgm:pt modelId="{1E9743FD-E22A-4A8C-9C5A-C4204308206E}" type="pres">
      <dgm:prSet presAssocID="{4525707D-0CC5-4886-98F9-FA454C5503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92C26B-F968-4A14-88B5-F6B7AC756935}" type="pres">
      <dgm:prSet presAssocID="{38BD88AE-5FDB-4C3F-9C91-EAA41527C114}" presName="thickLine" presStyleLbl="alignNode1" presStyleIdx="0" presStyleCnt="1"/>
      <dgm:spPr/>
    </dgm:pt>
    <dgm:pt modelId="{E948DFFF-EF24-4192-855F-8074CC06129F}" type="pres">
      <dgm:prSet presAssocID="{38BD88AE-5FDB-4C3F-9C91-EAA41527C114}" presName="horz1" presStyleCnt="0"/>
      <dgm:spPr/>
    </dgm:pt>
    <dgm:pt modelId="{A497EF8A-8ABA-4B4B-B190-260572CCFA84}" type="pres">
      <dgm:prSet presAssocID="{38BD88AE-5FDB-4C3F-9C91-EAA41527C114}" presName="tx1" presStyleLbl="revTx" presStyleIdx="0" presStyleCnt="1"/>
      <dgm:spPr/>
      <dgm:t>
        <a:bodyPr/>
        <a:lstStyle/>
        <a:p>
          <a:endParaRPr lang="en-US"/>
        </a:p>
      </dgm:t>
    </dgm:pt>
    <dgm:pt modelId="{7CCF5051-FD9C-4483-8F75-A93A17E18B0A}" type="pres">
      <dgm:prSet presAssocID="{38BD88AE-5FDB-4C3F-9C91-EAA41527C114}" presName="vert1" presStyleCnt="0"/>
      <dgm:spPr/>
    </dgm:pt>
  </dgm:ptLst>
  <dgm:cxnLst>
    <dgm:cxn modelId="{A5932DE0-B328-4834-B97E-0FA305935EE4}" type="presOf" srcId="{4525707D-0CC5-4886-98F9-FA454C5503F1}" destId="{1E9743FD-E22A-4A8C-9C5A-C4204308206E}" srcOrd="0" destOrd="0" presId="urn:microsoft.com/office/officeart/2008/layout/LinedList"/>
    <dgm:cxn modelId="{6179A68E-D4FF-4270-9489-7DA7A9288E4F}" type="presOf" srcId="{38BD88AE-5FDB-4C3F-9C91-EAA41527C114}" destId="{A497EF8A-8ABA-4B4B-B190-260572CCFA84}" srcOrd="0" destOrd="0" presId="urn:microsoft.com/office/officeart/2008/layout/LinedList"/>
    <dgm:cxn modelId="{393AB176-BCFE-46E6-8AB2-89625BB12108}" srcId="{4525707D-0CC5-4886-98F9-FA454C5503F1}" destId="{38BD88AE-5FDB-4C3F-9C91-EAA41527C114}" srcOrd="0" destOrd="0" parTransId="{AB2EF89E-6AEF-496C-B075-80F207696E58}" sibTransId="{B3FAF36F-4544-486E-888B-EC95B516535E}"/>
    <dgm:cxn modelId="{50BEE773-CA4E-49AB-974E-CE4E86002520}" type="presParOf" srcId="{1E9743FD-E22A-4A8C-9C5A-C4204308206E}" destId="{C392C26B-F968-4A14-88B5-F6B7AC756935}" srcOrd="0" destOrd="0" presId="urn:microsoft.com/office/officeart/2008/layout/LinedList"/>
    <dgm:cxn modelId="{FD720AEA-8F8E-4618-8EEB-8B2E00C08D20}" type="presParOf" srcId="{1E9743FD-E22A-4A8C-9C5A-C4204308206E}" destId="{E948DFFF-EF24-4192-855F-8074CC06129F}" srcOrd="1" destOrd="0" presId="urn:microsoft.com/office/officeart/2008/layout/LinedList"/>
    <dgm:cxn modelId="{926E2186-1331-4D3F-ABAE-FF63F8AC4C36}" type="presParOf" srcId="{E948DFFF-EF24-4192-855F-8074CC06129F}" destId="{A497EF8A-8ABA-4B4B-B190-260572CCFA84}" srcOrd="0" destOrd="0" presId="urn:microsoft.com/office/officeart/2008/layout/LinedList"/>
    <dgm:cxn modelId="{05A32599-C188-489B-AD5F-643939C9008E}" type="presParOf" srcId="{E948DFFF-EF24-4192-855F-8074CC06129F}" destId="{7CCF5051-FD9C-4483-8F75-A93A17E18B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3D0F17-44BB-42B5-BFDE-E7D441399310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7365AFA-40A2-4477-A20C-79865ADC1BD3}">
      <dgm:prSet custT="1"/>
      <dgm:spPr/>
      <dgm:t>
        <a:bodyPr/>
        <a:lstStyle/>
        <a:p>
          <a:pPr rtl="0"/>
          <a:r>
            <a:rPr lang="en-US" sz="2400" baseline="0" dirty="0" smtClean="0"/>
            <a:t>The world economy has </a:t>
          </a:r>
          <a:r>
            <a:rPr lang="en-US" sz="2400" b="1" i="1" baseline="0" dirty="0" smtClean="0"/>
            <a:t>one market </a:t>
          </a:r>
          <a:r>
            <a:rPr lang="en-US" sz="2400" baseline="0" dirty="0" smtClean="0"/>
            <a:t>and a </a:t>
          </a:r>
          <a:r>
            <a:rPr lang="en-US" sz="2400" b="1" i="1" baseline="0" dirty="0" smtClean="0"/>
            <a:t>global division of labor</a:t>
          </a:r>
          <a:r>
            <a:rPr lang="en-US" sz="2400" baseline="0" dirty="0" smtClean="0"/>
            <a:t>.</a:t>
          </a:r>
          <a:endParaRPr lang="en-US" sz="2400" dirty="0"/>
        </a:p>
      </dgm:t>
    </dgm:pt>
    <dgm:pt modelId="{E75131A5-A202-4005-8FAC-29E5CB3AAABD}" type="parTrans" cxnId="{4C592F53-1115-40C1-9929-04D7B7CF2EBB}">
      <dgm:prSet/>
      <dgm:spPr/>
      <dgm:t>
        <a:bodyPr/>
        <a:lstStyle/>
        <a:p>
          <a:endParaRPr lang="en-US"/>
        </a:p>
      </dgm:t>
    </dgm:pt>
    <dgm:pt modelId="{82160BC6-F91A-48DA-929F-ECB7EF350615}" type="sibTrans" cxnId="{4C592F53-1115-40C1-9929-04D7B7CF2EBB}">
      <dgm:prSet/>
      <dgm:spPr/>
      <dgm:t>
        <a:bodyPr/>
        <a:lstStyle/>
        <a:p>
          <a:endParaRPr lang="en-US"/>
        </a:p>
      </dgm:t>
    </dgm:pt>
    <dgm:pt modelId="{DEB373F1-D5B7-4675-BBFB-52D282E07D1B}">
      <dgm:prSet/>
      <dgm:spPr/>
      <dgm:t>
        <a:bodyPr/>
        <a:lstStyle/>
        <a:p>
          <a:pPr rtl="0"/>
          <a:r>
            <a:rPr lang="en-US" b="1" i="1" dirty="0" smtClean="0"/>
            <a:t>Capitalism</a:t>
          </a:r>
          <a:r>
            <a:rPr lang="en-US" dirty="0" smtClean="0"/>
            <a:t>: in the world economy, individuals, corporations, and states freely produce goods and services that are exchanged for profit.</a:t>
          </a:r>
          <a:endParaRPr lang="en-US" dirty="0"/>
        </a:p>
      </dgm:t>
    </dgm:pt>
    <dgm:pt modelId="{A28B02C8-306D-4479-BCA4-F9E4172FA46B}" type="parTrans" cxnId="{C1718434-2D3F-41B2-AB4C-C24BD8F435D1}">
      <dgm:prSet/>
      <dgm:spPr/>
      <dgm:t>
        <a:bodyPr/>
        <a:lstStyle/>
        <a:p>
          <a:endParaRPr lang="en-US"/>
        </a:p>
      </dgm:t>
    </dgm:pt>
    <dgm:pt modelId="{0E8BF6C1-DFE9-4EF8-AA10-BD7509B2A430}" type="sibTrans" cxnId="{C1718434-2D3F-41B2-AB4C-C24BD8F435D1}">
      <dgm:prSet/>
      <dgm:spPr/>
      <dgm:t>
        <a:bodyPr/>
        <a:lstStyle/>
        <a:p>
          <a:endParaRPr lang="en-US"/>
        </a:p>
      </dgm:t>
    </dgm:pt>
    <dgm:pt modelId="{C4CF7096-A5D7-41BF-9370-38CA1472BBD3}">
      <dgm:prSet/>
      <dgm:spPr/>
      <dgm:t>
        <a:bodyPr/>
        <a:lstStyle/>
        <a:p>
          <a:pPr rtl="0"/>
          <a:r>
            <a:rPr lang="en-US" b="1" i="1" dirty="0" smtClean="0"/>
            <a:t>Commodification</a:t>
          </a:r>
          <a:r>
            <a:rPr lang="en-US" dirty="0" smtClean="0"/>
            <a:t> is the process of placing a price on a good, service, or idea and then buying, selling, and trading that item.</a:t>
          </a:r>
          <a:endParaRPr lang="en-US" dirty="0"/>
        </a:p>
      </dgm:t>
    </dgm:pt>
    <dgm:pt modelId="{65B8B422-DFB5-4054-AB96-030394D03ADB}" type="parTrans" cxnId="{24444AF8-27D5-40FC-93A8-267669351490}">
      <dgm:prSet/>
      <dgm:spPr/>
      <dgm:t>
        <a:bodyPr/>
        <a:lstStyle/>
        <a:p>
          <a:endParaRPr lang="en-US"/>
        </a:p>
      </dgm:t>
    </dgm:pt>
    <dgm:pt modelId="{46430BAB-AFB4-439F-958B-39FF899EE2D8}" type="sibTrans" cxnId="{24444AF8-27D5-40FC-93A8-267669351490}">
      <dgm:prSet/>
      <dgm:spPr/>
      <dgm:t>
        <a:bodyPr/>
        <a:lstStyle/>
        <a:p>
          <a:endParaRPr lang="en-US"/>
        </a:p>
      </dgm:t>
    </dgm:pt>
    <dgm:pt modelId="{757243CC-05F6-4288-AD38-B170B2F9C9D0}" type="pres">
      <dgm:prSet presAssocID="{D83D0F17-44BB-42B5-BFDE-E7D4413993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1B23C-8058-4161-A196-F559C1050C1D}" type="pres">
      <dgm:prSet presAssocID="{87365AFA-40A2-4477-A20C-79865ADC1BD3}" presName="parentLin" presStyleCnt="0"/>
      <dgm:spPr/>
    </dgm:pt>
    <dgm:pt modelId="{65BF2178-C1A0-4F66-AFA2-C8DBC42CB766}" type="pres">
      <dgm:prSet presAssocID="{87365AFA-40A2-4477-A20C-79865ADC1BD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FEC06EB-827F-4392-A75B-C2E1F137C04C}" type="pres">
      <dgm:prSet presAssocID="{87365AFA-40A2-4477-A20C-79865ADC1B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CA267-B7F0-40B4-A89B-9616B936941B}" type="pres">
      <dgm:prSet presAssocID="{87365AFA-40A2-4477-A20C-79865ADC1BD3}" presName="negativeSpace" presStyleCnt="0"/>
      <dgm:spPr/>
    </dgm:pt>
    <dgm:pt modelId="{F2C8AE9F-C2E8-4359-981B-DAAB5B16B767}" type="pres">
      <dgm:prSet presAssocID="{87365AFA-40A2-4477-A20C-79865ADC1BD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6322F-E79F-45FF-8D2D-8DF98EC483CE}" type="presOf" srcId="{C4CF7096-A5D7-41BF-9370-38CA1472BBD3}" destId="{F2C8AE9F-C2E8-4359-981B-DAAB5B16B767}" srcOrd="0" destOrd="1" presId="urn:microsoft.com/office/officeart/2005/8/layout/list1"/>
    <dgm:cxn modelId="{24444AF8-27D5-40FC-93A8-267669351490}" srcId="{87365AFA-40A2-4477-A20C-79865ADC1BD3}" destId="{C4CF7096-A5D7-41BF-9370-38CA1472BBD3}" srcOrd="1" destOrd="0" parTransId="{65B8B422-DFB5-4054-AB96-030394D03ADB}" sibTransId="{46430BAB-AFB4-439F-958B-39FF899EE2D8}"/>
    <dgm:cxn modelId="{C1718434-2D3F-41B2-AB4C-C24BD8F435D1}" srcId="{87365AFA-40A2-4477-A20C-79865ADC1BD3}" destId="{DEB373F1-D5B7-4675-BBFB-52D282E07D1B}" srcOrd="0" destOrd="0" parTransId="{A28B02C8-306D-4479-BCA4-F9E4172FA46B}" sibTransId="{0E8BF6C1-DFE9-4EF8-AA10-BD7509B2A430}"/>
    <dgm:cxn modelId="{24B92514-6C33-4851-82F1-1E63E1C991A8}" type="presOf" srcId="{D83D0F17-44BB-42B5-BFDE-E7D441399310}" destId="{757243CC-05F6-4288-AD38-B170B2F9C9D0}" srcOrd="0" destOrd="0" presId="urn:microsoft.com/office/officeart/2005/8/layout/list1"/>
    <dgm:cxn modelId="{85E4860E-448D-4843-AF7A-A8F3A7ECB5A7}" type="presOf" srcId="{DEB373F1-D5B7-4675-BBFB-52D282E07D1B}" destId="{F2C8AE9F-C2E8-4359-981B-DAAB5B16B767}" srcOrd="0" destOrd="0" presId="urn:microsoft.com/office/officeart/2005/8/layout/list1"/>
    <dgm:cxn modelId="{D88C391A-B2F7-48A6-8BB8-CAB980AADD31}" type="presOf" srcId="{87365AFA-40A2-4477-A20C-79865ADC1BD3}" destId="{65BF2178-C1A0-4F66-AFA2-C8DBC42CB766}" srcOrd="0" destOrd="0" presId="urn:microsoft.com/office/officeart/2005/8/layout/list1"/>
    <dgm:cxn modelId="{4C592F53-1115-40C1-9929-04D7B7CF2EBB}" srcId="{D83D0F17-44BB-42B5-BFDE-E7D441399310}" destId="{87365AFA-40A2-4477-A20C-79865ADC1BD3}" srcOrd="0" destOrd="0" parTransId="{E75131A5-A202-4005-8FAC-29E5CB3AAABD}" sibTransId="{82160BC6-F91A-48DA-929F-ECB7EF350615}"/>
    <dgm:cxn modelId="{B4A4A693-2DB5-4A23-8EC6-5F2647FEE103}" type="presOf" srcId="{87365AFA-40A2-4477-A20C-79865ADC1BD3}" destId="{3FEC06EB-827F-4392-A75B-C2E1F137C04C}" srcOrd="1" destOrd="0" presId="urn:microsoft.com/office/officeart/2005/8/layout/list1"/>
    <dgm:cxn modelId="{93D079E6-052B-4B5F-B67E-92AAE0728957}" type="presParOf" srcId="{757243CC-05F6-4288-AD38-B170B2F9C9D0}" destId="{E5A1B23C-8058-4161-A196-F559C1050C1D}" srcOrd="0" destOrd="0" presId="urn:microsoft.com/office/officeart/2005/8/layout/list1"/>
    <dgm:cxn modelId="{E3560ACF-8E8C-4552-9991-F9BCD287CAF6}" type="presParOf" srcId="{E5A1B23C-8058-4161-A196-F559C1050C1D}" destId="{65BF2178-C1A0-4F66-AFA2-C8DBC42CB766}" srcOrd="0" destOrd="0" presId="urn:microsoft.com/office/officeart/2005/8/layout/list1"/>
    <dgm:cxn modelId="{E4460CF4-47EC-4AF7-9D03-F03E92F21D52}" type="presParOf" srcId="{E5A1B23C-8058-4161-A196-F559C1050C1D}" destId="{3FEC06EB-827F-4392-A75B-C2E1F137C04C}" srcOrd="1" destOrd="0" presId="urn:microsoft.com/office/officeart/2005/8/layout/list1"/>
    <dgm:cxn modelId="{778AEB30-8524-47F9-8F39-4777493562CD}" type="presParOf" srcId="{757243CC-05F6-4288-AD38-B170B2F9C9D0}" destId="{CF2CA267-B7F0-40B4-A89B-9616B936941B}" srcOrd="1" destOrd="0" presId="urn:microsoft.com/office/officeart/2005/8/layout/list1"/>
    <dgm:cxn modelId="{81754141-323A-4289-89EC-C229E8900DC6}" type="presParOf" srcId="{757243CC-05F6-4288-AD38-B170B2F9C9D0}" destId="{F2C8AE9F-C2E8-4359-981B-DAAB5B16B76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A2B1F1-18F2-4DA8-894B-2A1A6DCAF756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324636-68DD-4464-BCE1-8FB6B9B82854}">
      <dgm:prSet/>
      <dgm:spPr/>
      <dgm:t>
        <a:bodyPr/>
        <a:lstStyle/>
        <a:p>
          <a:pPr rtl="0"/>
          <a:r>
            <a:rPr lang="en-US" baseline="0" smtClean="0"/>
            <a:t>The World-Systems Theory Part II</a:t>
          </a:r>
          <a:endParaRPr lang="en-US"/>
        </a:p>
      </dgm:t>
    </dgm:pt>
    <dgm:pt modelId="{44C070BD-E209-48C2-9435-CBB14D289554}" type="parTrans" cxnId="{93FC8B57-93F1-4647-BCCE-1B8BBB977596}">
      <dgm:prSet/>
      <dgm:spPr/>
      <dgm:t>
        <a:bodyPr/>
        <a:lstStyle/>
        <a:p>
          <a:endParaRPr lang="en-US"/>
        </a:p>
      </dgm:t>
    </dgm:pt>
    <dgm:pt modelId="{C0E542A3-731C-4DB0-9AA6-434F165C70AB}" type="sibTrans" cxnId="{93FC8B57-93F1-4647-BCCE-1B8BBB977596}">
      <dgm:prSet/>
      <dgm:spPr/>
      <dgm:t>
        <a:bodyPr/>
        <a:lstStyle/>
        <a:p>
          <a:endParaRPr lang="en-US"/>
        </a:p>
      </dgm:t>
    </dgm:pt>
    <dgm:pt modelId="{2ECD0DA5-96DA-4AF9-8725-FA551E505D71}" type="pres">
      <dgm:prSet presAssocID="{73A2B1F1-18F2-4DA8-894B-2A1A6DCAF7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69EFA4D-C338-491A-984D-84F12E416C7F}" type="pres">
      <dgm:prSet presAssocID="{B8324636-68DD-4464-BCE1-8FB6B9B82854}" presName="thickLine" presStyleLbl="alignNode1" presStyleIdx="0" presStyleCnt="1"/>
      <dgm:spPr/>
    </dgm:pt>
    <dgm:pt modelId="{0EEDCB08-25C0-4E6D-9DEE-F6C28A34ADD2}" type="pres">
      <dgm:prSet presAssocID="{B8324636-68DD-4464-BCE1-8FB6B9B82854}" presName="horz1" presStyleCnt="0"/>
      <dgm:spPr/>
    </dgm:pt>
    <dgm:pt modelId="{100D5249-B0C8-4038-AAA1-53989770E7AD}" type="pres">
      <dgm:prSet presAssocID="{B8324636-68DD-4464-BCE1-8FB6B9B82854}" presName="tx1" presStyleLbl="revTx" presStyleIdx="0" presStyleCnt="1"/>
      <dgm:spPr/>
      <dgm:t>
        <a:bodyPr/>
        <a:lstStyle/>
        <a:p>
          <a:endParaRPr lang="en-US"/>
        </a:p>
      </dgm:t>
    </dgm:pt>
    <dgm:pt modelId="{F301989D-EAB7-4CE1-942F-00F50E6BDCB4}" type="pres">
      <dgm:prSet presAssocID="{B8324636-68DD-4464-BCE1-8FB6B9B82854}" presName="vert1" presStyleCnt="0"/>
      <dgm:spPr/>
    </dgm:pt>
  </dgm:ptLst>
  <dgm:cxnLst>
    <dgm:cxn modelId="{BF10F96A-15A9-4DAD-B76A-3B7342F96C7D}" type="presOf" srcId="{B8324636-68DD-4464-BCE1-8FB6B9B82854}" destId="{100D5249-B0C8-4038-AAA1-53989770E7AD}" srcOrd="0" destOrd="0" presId="urn:microsoft.com/office/officeart/2008/layout/LinedList"/>
    <dgm:cxn modelId="{F68DA2CF-F4CD-4D0B-8F8D-FD4F4E61F334}" type="presOf" srcId="{73A2B1F1-18F2-4DA8-894B-2A1A6DCAF756}" destId="{2ECD0DA5-96DA-4AF9-8725-FA551E505D71}" srcOrd="0" destOrd="0" presId="urn:microsoft.com/office/officeart/2008/layout/LinedList"/>
    <dgm:cxn modelId="{93FC8B57-93F1-4647-BCCE-1B8BBB977596}" srcId="{73A2B1F1-18F2-4DA8-894B-2A1A6DCAF756}" destId="{B8324636-68DD-4464-BCE1-8FB6B9B82854}" srcOrd="0" destOrd="0" parTransId="{44C070BD-E209-48C2-9435-CBB14D289554}" sibTransId="{C0E542A3-731C-4DB0-9AA6-434F165C70AB}"/>
    <dgm:cxn modelId="{798BC561-9D0D-4A43-8A66-BC3248779AB9}" type="presParOf" srcId="{2ECD0DA5-96DA-4AF9-8725-FA551E505D71}" destId="{669EFA4D-C338-491A-984D-84F12E416C7F}" srcOrd="0" destOrd="0" presId="urn:microsoft.com/office/officeart/2008/layout/LinedList"/>
    <dgm:cxn modelId="{3AEA28B4-94ED-463F-BA20-6D059F2B8E49}" type="presParOf" srcId="{2ECD0DA5-96DA-4AF9-8725-FA551E505D71}" destId="{0EEDCB08-25C0-4E6D-9DEE-F6C28A34ADD2}" srcOrd="1" destOrd="0" presId="urn:microsoft.com/office/officeart/2008/layout/LinedList"/>
    <dgm:cxn modelId="{EB621CFC-4270-428A-BA19-226138E52BF8}" type="presParOf" srcId="{0EEDCB08-25C0-4E6D-9DEE-F6C28A34ADD2}" destId="{100D5249-B0C8-4038-AAA1-53989770E7AD}" srcOrd="0" destOrd="0" presId="urn:microsoft.com/office/officeart/2008/layout/LinedList"/>
    <dgm:cxn modelId="{C8A3D7E5-3581-4A24-82CC-935745E8C710}" type="presParOf" srcId="{0EEDCB08-25C0-4E6D-9DEE-F6C28A34ADD2}" destId="{F301989D-EAB7-4CE1-942F-00F50E6BDC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ED0B4C-E256-4EFB-8D48-9146C8EF2D34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33761B-86F4-4A47-AFCC-12DDB8AD9117}">
      <dgm:prSet custT="1"/>
      <dgm:spPr/>
      <dgm:t>
        <a:bodyPr/>
        <a:lstStyle/>
        <a:p>
          <a:pPr rtl="0"/>
          <a:r>
            <a:rPr lang="en-US" sz="2000" baseline="0" dirty="0" smtClean="0"/>
            <a:t>Although the world has multiple states, almost everything takes place </a:t>
          </a:r>
          <a:r>
            <a:rPr lang="en-US" sz="2000" b="1" i="1" baseline="0" dirty="0" smtClean="0"/>
            <a:t>within the context of the world economy</a:t>
          </a:r>
          <a:r>
            <a:rPr lang="en-US" sz="2000" baseline="0" dirty="0" smtClean="0"/>
            <a:t>:</a:t>
          </a:r>
          <a:endParaRPr lang="en-US" sz="2000" dirty="0"/>
        </a:p>
      </dgm:t>
    </dgm:pt>
    <dgm:pt modelId="{E038FBD6-DF6E-4861-8C8F-AF098EBBB371}" type="parTrans" cxnId="{8D94F8D4-F4FC-4B25-90CF-171DB43A6498}">
      <dgm:prSet/>
      <dgm:spPr/>
      <dgm:t>
        <a:bodyPr/>
        <a:lstStyle/>
        <a:p>
          <a:endParaRPr lang="en-US"/>
        </a:p>
      </dgm:t>
    </dgm:pt>
    <dgm:pt modelId="{F8697D06-1744-436B-821D-396BC8B99151}" type="sibTrans" cxnId="{8D94F8D4-F4FC-4B25-90CF-171DB43A6498}">
      <dgm:prSet/>
      <dgm:spPr/>
      <dgm:t>
        <a:bodyPr/>
        <a:lstStyle/>
        <a:p>
          <a:endParaRPr lang="en-US"/>
        </a:p>
      </dgm:t>
    </dgm:pt>
    <dgm:pt modelId="{210DDBF0-0F25-46A1-BB7D-5E1EF101DBE8}">
      <dgm:prSet/>
      <dgm:spPr/>
      <dgm:t>
        <a:bodyPr/>
        <a:lstStyle/>
        <a:p>
          <a:pPr rtl="0"/>
          <a:r>
            <a:rPr lang="en-US" dirty="0" smtClean="0"/>
            <a:t>Colonialism played a major role in establishing this system by exporting the European state idea and facilitating the construction of an interdependent global economy.</a:t>
          </a:r>
          <a:endParaRPr lang="en-US" dirty="0"/>
        </a:p>
      </dgm:t>
    </dgm:pt>
    <dgm:pt modelId="{861A6F39-DA5C-4C56-B4AB-D05260995763}" type="parTrans" cxnId="{06321A6F-317E-4488-8C87-2D842FD6E07E}">
      <dgm:prSet/>
      <dgm:spPr/>
      <dgm:t>
        <a:bodyPr/>
        <a:lstStyle/>
        <a:p>
          <a:endParaRPr lang="en-US"/>
        </a:p>
      </dgm:t>
    </dgm:pt>
    <dgm:pt modelId="{88F8DFEC-4643-48AB-91AC-DD5087D30C7E}" type="sibTrans" cxnId="{06321A6F-317E-4488-8C87-2D842FD6E07E}">
      <dgm:prSet/>
      <dgm:spPr/>
      <dgm:t>
        <a:bodyPr/>
        <a:lstStyle/>
        <a:p>
          <a:endParaRPr lang="en-US"/>
        </a:p>
      </dgm:t>
    </dgm:pt>
    <dgm:pt modelId="{E193CA3D-894F-42AA-A2EE-487825F37BDA}" type="pres">
      <dgm:prSet presAssocID="{9FED0B4C-E256-4EFB-8D48-9146C8EF2D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957C8-36ED-4EBC-93B0-5E78CF9562A3}" type="pres">
      <dgm:prSet presAssocID="{E633761B-86F4-4A47-AFCC-12DDB8AD9117}" presName="parentLin" presStyleCnt="0"/>
      <dgm:spPr/>
    </dgm:pt>
    <dgm:pt modelId="{61EEFA01-8AE5-4207-935B-FEBA42C13D5B}" type="pres">
      <dgm:prSet presAssocID="{E633761B-86F4-4A47-AFCC-12DDB8AD911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D51E1D5-BF96-464F-AAC2-4A0412C0F932}" type="pres">
      <dgm:prSet presAssocID="{E633761B-86F4-4A47-AFCC-12DDB8AD91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F3532-C806-47E6-865B-81338782A4BF}" type="pres">
      <dgm:prSet presAssocID="{E633761B-86F4-4A47-AFCC-12DDB8AD9117}" presName="negativeSpace" presStyleCnt="0"/>
      <dgm:spPr/>
    </dgm:pt>
    <dgm:pt modelId="{3D69207C-FD52-41F0-8256-959F69661FE0}" type="pres">
      <dgm:prSet presAssocID="{E633761B-86F4-4A47-AFCC-12DDB8AD911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4635AE-76DD-49E2-8CF2-5847B1701A10}" type="presOf" srcId="{E633761B-86F4-4A47-AFCC-12DDB8AD9117}" destId="{7D51E1D5-BF96-464F-AAC2-4A0412C0F932}" srcOrd="1" destOrd="0" presId="urn:microsoft.com/office/officeart/2005/8/layout/list1"/>
    <dgm:cxn modelId="{8D94F8D4-F4FC-4B25-90CF-171DB43A6498}" srcId="{9FED0B4C-E256-4EFB-8D48-9146C8EF2D34}" destId="{E633761B-86F4-4A47-AFCC-12DDB8AD9117}" srcOrd="0" destOrd="0" parTransId="{E038FBD6-DF6E-4861-8C8F-AF098EBBB371}" sibTransId="{F8697D06-1744-436B-821D-396BC8B99151}"/>
    <dgm:cxn modelId="{346459E4-AB1B-4684-94B9-79C38FC65E17}" type="presOf" srcId="{210DDBF0-0F25-46A1-BB7D-5E1EF101DBE8}" destId="{3D69207C-FD52-41F0-8256-959F69661FE0}" srcOrd="0" destOrd="0" presId="urn:microsoft.com/office/officeart/2005/8/layout/list1"/>
    <dgm:cxn modelId="{152D24E8-7FA7-4405-8EED-F70B43051646}" type="presOf" srcId="{9FED0B4C-E256-4EFB-8D48-9146C8EF2D34}" destId="{E193CA3D-894F-42AA-A2EE-487825F37BDA}" srcOrd="0" destOrd="0" presId="urn:microsoft.com/office/officeart/2005/8/layout/list1"/>
    <dgm:cxn modelId="{4E799B18-9F55-43C8-A858-384DB91344AA}" type="presOf" srcId="{E633761B-86F4-4A47-AFCC-12DDB8AD9117}" destId="{61EEFA01-8AE5-4207-935B-FEBA42C13D5B}" srcOrd="0" destOrd="0" presId="urn:microsoft.com/office/officeart/2005/8/layout/list1"/>
    <dgm:cxn modelId="{06321A6F-317E-4488-8C87-2D842FD6E07E}" srcId="{E633761B-86F4-4A47-AFCC-12DDB8AD9117}" destId="{210DDBF0-0F25-46A1-BB7D-5E1EF101DBE8}" srcOrd="0" destOrd="0" parTransId="{861A6F39-DA5C-4C56-B4AB-D05260995763}" sibTransId="{88F8DFEC-4643-48AB-91AC-DD5087D30C7E}"/>
    <dgm:cxn modelId="{CBF6428B-BBE6-4BC1-B1A2-A8E9D6A04CAB}" type="presParOf" srcId="{E193CA3D-894F-42AA-A2EE-487825F37BDA}" destId="{317957C8-36ED-4EBC-93B0-5E78CF9562A3}" srcOrd="0" destOrd="0" presId="urn:microsoft.com/office/officeart/2005/8/layout/list1"/>
    <dgm:cxn modelId="{8D1D7A38-0908-48B7-892B-FBEB26654CB0}" type="presParOf" srcId="{317957C8-36ED-4EBC-93B0-5E78CF9562A3}" destId="{61EEFA01-8AE5-4207-935B-FEBA42C13D5B}" srcOrd="0" destOrd="0" presId="urn:microsoft.com/office/officeart/2005/8/layout/list1"/>
    <dgm:cxn modelId="{ED659AA2-EA61-498A-AA7D-5EE4989EFCBA}" type="presParOf" srcId="{317957C8-36ED-4EBC-93B0-5E78CF9562A3}" destId="{7D51E1D5-BF96-464F-AAC2-4A0412C0F932}" srcOrd="1" destOrd="0" presId="urn:microsoft.com/office/officeart/2005/8/layout/list1"/>
    <dgm:cxn modelId="{4A53F4F5-E3FB-49B8-A65C-75AF8CC296B0}" type="presParOf" srcId="{E193CA3D-894F-42AA-A2EE-487825F37BDA}" destId="{182F3532-C806-47E6-865B-81338782A4BF}" srcOrd="1" destOrd="0" presId="urn:microsoft.com/office/officeart/2005/8/layout/list1"/>
    <dgm:cxn modelId="{788D94C6-0B35-4DC7-BBF5-7C10B1B89A43}" type="presParOf" srcId="{E193CA3D-894F-42AA-A2EE-487825F37BDA}" destId="{3D69207C-FD52-41F0-8256-959F69661FE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94697B-E3D7-4E2B-A052-F3D3DE02DA9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3404DD-DA75-4AE9-9C30-B7F4531D2162}">
      <dgm:prSet/>
      <dgm:spPr/>
      <dgm:t>
        <a:bodyPr/>
        <a:lstStyle/>
        <a:p>
          <a:pPr rtl="0"/>
          <a:r>
            <a:rPr lang="en-US" baseline="0" smtClean="0"/>
            <a:t>The World-Systems Theory Part III</a:t>
          </a:r>
          <a:endParaRPr lang="en-US"/>
        </a:p>
      </dgm:t>
    </dgm:pt>
    <dgm:pt modelId="{6DB27AAB-67AF-42C3-BA47-24F87725B8EB}" type="parTrans" cxnId="{EDCEA04B-0D6A-4C22-BD1B-98E7866D2BAD}">
      <dgm:prSet/>
      <dgm:spPr/>
      <dgm:t>
        <a:bodyPr/>
        <a:lstStyle/>
        <a:p>
          <a:endParaRPr lang="en-US"/>
        </a:p>
      </dgm:t>
    </dgm:pt>
    <dgm:pt modelId="{5D786502-FE74-41AE-AD25-A97E408587DD}" type="sibTrans" cxnId="{EDCEA04B-0D6A-4C22-BD1B-98E7866D2BAD}">
      <dgm:prSet/>
      <dgm:spPr/>
      <dgm:t>
        <a:bodyPr/>
        <a:lstStyle/>
        <a:p>
          <a:endParaRPr lang="en-US"/>
        </a:p>
      </dgm:t>
    </dgm:pt>
    <dgm:pt modelId="{72A4E8E0-AA8D-4B67-B580-51B9C9F826EA}" type="pres">
      <dgm:prSet presAssocID="{9494697B-E3D7-4E2B-A052-F3D3DE02DA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1B89FF-3923-45CC-BF91-882A77066392}" type="pres">
      <dgm:prSet presAssocID="{DD3404DD-DA75-4AE9-9C30-B7F4531D2162}" presName="thickLine" presStyleLbl="alignNode1" presStyleIdx="0" presStyleCnt="1"/>
      <dgm:spPr/>
    </dgm:pt>
    <dgm:pt modelId="{02262A16-D6A2-4B52-810C-D877CB4375C7}" type="pres">
      <dgm:prSet presAssocID="{DD3404DD-DA75-4AE9-9C30-B7F4531D2162}" presName="horz1" presStyleCnt="0"/>
      <dgm:spPr/>
    </dgm:pt>
    <dgm:pt modelId="{1A7C61E9-DECB-41B3-BF23-9EC225A2DD7F}" type="pres">
      <dgm:prSet presAssocID="{DD3404DD-DA75-4AE9-9C30-B7F4531D2162}" presName="tx1" presStyleLbl="revTx" presStyleIdx="0" presStyleCnt="1"/>
      <dgm:spPr/>
      <dgm:t>
        <a:bodyPr/>
        <a:lstStyle/>
        <a:p>
          <a:endParaRPr lang="en-US"/>
        </a:p>
      </dgm:t>
    </dgm:pt>
    <dgm:pt modelId="{69414673-F0BD-45AB-95C3-8117970CEA3E}" type="pres">
      <dgm:prSet presAssocID="{DD3404DD-DA75-4AE9-9C30-B7F4531D2162}" presName="vert1" presStyleCnt="0"/>
      <dgm:spPr/>
    </dgm:pt>
  </dgm:ptLst>
  <dgm:cxnLst>
    <dgm:cxn modelId="{D89980D7-EF70-4FD4-B251-A978FB91AE0B}" type="presOf" srcId="{DD3404DD-DA75-4AE9-9C30-B7F4531D2162}" destId="{1A7C61E9-DECB-41B3-BF23-9EC225A2DD7F}" srcOrd="0" destOrd="0" presId="urn:microsoft.com/office/officeart/2008/layout/LinedList"/>
    <dgm:cxn modelId="{C887E226-D612-4F4A-A96F-EC97E6CEC07A}" type="presOf" srcId="{9494697B-E3D7-4E2B-A052-F3D3DE02DA90}" destId="{72A4E8E0-AA8D-4B67-B580-51B9C9F826EA}" srcOrd="0" destOrd="0" presId="urn:microsoft.com/office/officeart/2008/layout/LinedList"/>
    <dgm:cxn modelId="{EDCEA04B-0D6A-4C22-BD1B-98E7866D2BAD}" srcId="{9494697B-E3D7-4E2B-A052-F3D3DE02DA90}" destId="{DD3404DD-DA75-4AE9-9C30-B7F4531D2162}" srcOrd="0" destOrd="0" parTransId="{6DB27AAB-67AF-42C3-BA47-24F87725B8EB}" sibTransId="{5D786502-FE74-41AE-AD25-A97E408587DD}"/>
    <dgm:cxn modelId="{9A324808-4E7B-468E-9A20-92160873D222}" type="presParOf" srcId="{72A4E8E0-AA8D-4B67-B580-51B9C9F826EA}" destId="{FC1B89FF-3923-45CC-BF91-882A77066392}" srcOrd="0" destOrd="0" presId="urn:microsoft.com/office/officeart/2008/layout/LinedList"/>
    <dgm:cxn modelId="{1D519BB6-C6D3-4EBA-BAC5-9BBB806ED9DF}" type="presParOf" srcId="{72A4E8E0-AA8D-4B67-B580-51B9C9F826EA}" destId="{02262A16-D6A2-4B52-810C-D877CB4375C7}" srcOrd="1" destOrd="0" presId="urn:microsoft.com/office/officeart/2008/layout/LinedList"/>
    <dgm:cxn modelId="{364716CA-DD0F-4B86-99D1-9D39E4C6F896}" type="presParOf" srcId="{02262A16-D6A2-4B52-810C-D877CB4375C7}" destId="{1A7C61E9-DECB-41B3-BF23-9EC225A2DD7F}" srcOrd="0" destOrd="0" presId="urn:microsoft.com/office/officeart/2008/layout/LinedList"/>
    <dgm:cxn modelId="{B7552853-6B7B-49E1-A24F-9EDE9A621FEE}" type="presParOf" srcId="{02262A16-D6A2-4B52-810C-D877CB4375C7}" destId="{69414673-F0BD-45AB-95C3-8117970CEA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33F139A-33B0-4C46-A07C-F4E454FE2CA6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CEE1E13-8E71-4408-B974-E8B27208975D}">
      <dgm:prSet custT="1"/>
      <dgm:spPr/>
      <dgm:t>
        <a:bodyPr/>
        <a:lstStyle/>
        <a:p>
          <a:pPr rtl="0"/>
          <a:r>
            <a:rPr lang="en-US" sz="2800" baseline="0" dirty="0" smtClean="0"/>
            <a:t>The world economy has a three-tier structure:</a:t>
          </a:r>
          <a:endParaRPr lang="en-US" sz="2800" dirty="0"/>
        </a:p>
      </dgm:t>
    </dgm:pt>
    <dgm:pt modelId="{1B1EE7BC-60BF-48EB-BE37-B23EF2028E18}" type="parTrans" cxnId="{0418E8EF-C583-4892-A050-BF007EEA3A14}">
      <dgm:prSet/>
      <dgm:spPr/>
      <dgm:t>
        <a:bodyPr/>
        <a:lstStyle/>
        <a:p>
          <a:endParaRPr lang="en-US"/>
        </a:p>
      </dgm:t>
    </dgm:pt>
    <dgm:pt modelId="{8896BDE1-70D7-4CBD-ACC0-EF18DF91A689}" type="sibTrans" cxnId="{0418E8EF-C583-4892-A050-BF007EEA3A14}">
      <dgm:prSet/>
      <dgm:spPr/>
      <dgm:t>
        <a:bodyPr/>
        <a:lstStyle/>
        <a:p>
          <a:endParaRPr lang="en-US"/>
        </a:p>
      </dgm:t>
    </dgm:pt>
    <dgm:pt modelId="{9D126D84-FACE-486F-A310-B59FEF80FDC7}">
      <dgm:prSet/>
      <dgm:spPr/>
      <dgm:t>
        <a:bodyPr/>
        <a:lstStyle/>
        <a:p>
          <a:pPr rtl="0"/>
          <a:r>
            <a:rPr lang="en-US" b="1" i="1" smtClean="0"/>
            <a:t>Core</a:t>
          </a:r>
          <a:r>
            <a:rPr lang="en-US" smtClean="0"/>
            <a:t> is where one is most likely to find higher levels of education, higher salaries, and more technology</a:t>
          </a:r>
          <a:endParaRPr lang="en-US"/>
        </a:p>
      </dgm:t>
    </dgm:pt>
    <dgm:pt modelId="{0AC779B7-F60E-4ED1-95B2-5795D0B4255A}" type="parTrans" cxnId="{5DACA4E1-7CD6-4ADC-90A8-62B568DD7F13}">
      <dgm:prSet/>
      <dgm:spPr/>
      <dgm:t>
        <a:bodyPr/>
        <a:lstStyle/>
        <a:p>
          <a:endParaRPr lang="en-US"/>
        </a:p>
      </dgm:t>
    </dgm:pt>
    <dgm:pt modelId="{0161EDA2-313E-4C15-AF1C-58CE9A914953}" type="sibTrans" cxnId="{5DACA4E1-7CD6-4ADC-90A8-62B568DD7F13}">
      <dgm:prSet/>
      <dgm:spPr/>
      <dgm:t>
        <a:bodyPr/>
        <a:lstStyle/>
        <a:p>
          <a:endParaRPr lang="en-US"/>
        </a:p>
      </dgm:t>
    </dgm:pt>
    <dgm:pt modelId="{3E1A059D-0A43-4957-AA8C-265D77F64098}">
      <dgm:prSet/>
      <dgm:spPr/>
      <dgm:t>
        <a:bodyPr/>
        <a:lstStyle/>
        <a:p>
          <a:pPr rtl="0"/>
          <a:r>
            <a:rPr lang="en-US" b="1" i="1" smtClean="0"/>
            <a:t>Periphery</a:t>
          </a:r>
          <a:r>
            <a:rPr lang="en-US" smtClean="0"/>
            <a:t>: processes associated with a more marginal position in the world economy</a:t>
          </a:r>
          <a:endParaRPr lang="en-US"/>
        </a:p>
      </dgm:t>
    </dgm:pt>
    <dgm:pt modelId="{02A0B212-68B5-4E9E-AEAF-6A76ECF0D860}" type="parTrans" cxnId="{224018E0-91AC-4BC6-B71A-2E6768309AC7}">
      <dgm:prSet/>
      <dgm:spPr/>
      <dgm:t>
        <a:bodyPr/>
        <a:lstStyle/>
        <a:p>
          <a:endParaRPr lang="en-US"/>
        </a:p>
      </dgm:t>
    </dgm:pt>
    <dgm:pt modelId="{82393792-2AE9-4C1D-919B-2E5C9D45C5A6}" type="sibTrans" cxnId="{224018E0-91AC-4BC6-B71A-2E6768309AC7}">
      <dgm:prSet/>
      <dgm:spPr/>
      <dgm:t>
        <a:bodyPr/>
        <a:lstStyle/>
        <a:p>
          <a:endParaRPr lang="en-US"/>
        </a:p>
      </dgm:t>
    </dgm:pt>
    <dgm:pt modelId="{87C13B53-2200-4E37-8617-2E30D43AEB1B}">
      <dgm:prSet/>
      <dgm:spPr/>
      <dgm:t>
        <a:bodyPr/>
        <a:lstStyle/>
        <a:p>
          <a:pPr rtl="0"/>
          <a:r>
            <a:rPr lang="en-US" b="1" i="1" smtClean="0"/>
            <a:t>Semi-periphery</a:t>
          </a:r>
          <a:r>
            <a:rPr lang="en-US" smtClean="0"/>
            <a:t>: places where core and periphery processes are both occurring</a:t>
          </a:r>
          <a:endParaRPr lang="en-US"/>
        </a:p>
      </dgm:t>
    </dgm:pt>
    <dgm:pt modelId="{CE25C4BF-2840-48A7-992D-DDA8A8408FC1}" type="parTrans" cxnId="{2A0DEC22-4A84-453D-B5CB-C1B613CBCA21}">
      <dgm:prSet/>
      <dgm:spPr/>
      <dgm:t>
        <a:bodyPr/>
        <a:lstStyle/>
        <a:p>
          <a:endParaRPr lang="en-US"/>
        </a:p>
      </dgm:t>
    </dgm:pt>
    <dgm:pt modelId="{39C256A1-05AD-458A-AE90-51D19E1B1AB2}" type="sibTrans" cxnId="{2A0DEC22-4A84-453D-B5CB-C1B613CBCA21}">
      <dgm:prSet/>
      <dgm:spPr/>
      <dgm:t>
        <a:bodyPr/>
        <a:lstStyle/>
        <a:p>
          <a:endParaRPr lang="en-US"/>
        </a:p>
      </dgm:t>
    </dgm:pt>
    <dgm:pt modelId="{88C88D5A-F59C-4341-9F0E-029C7CA12167}" type="pres">
      <dgm:prSet presAssocID="{333F139A-33B0-4C46-A07C-F4E454FE2C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304BE-3854-4704-BC5D-130595271749}" type="pres">
      <dgm:prSet presAssocID="{ACEE1E13-8E71-4408-B974-E8B27208975D}" presName="parentLin" presStyleCnt="0"/>
      <dgm:spPr/>
    </dgm:pt>
    <dgm:pt modelId="{30230D52-9E8D-48E6-827A-3ECE49771DE6}" type="pres">
      <dgm:prSet presAssocID="{ACEE1E13-8E71-4408-B974-E8B27208975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2A402D7-25BD-439A-89E2-DC1C5B32A9D1}" type="pres">
      <dgm:prSet presAssocID="{ACEE1E13-8E71-4408-B974-E8B2720897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C2566-ECDC-4A3C-94AB-7E4FDE2523CF}" type="pres">
      <dgm:prSet presAssocID="{ACEE1E13-8E71-4408-B974-E8B27208975D}" presName="negativeSpace" presStyleCnt="0"/>
      <dgm:spPr/>
    </dgm:pt>
    <dgm:pt modelId="{FB98EBD9-EBAA-42EE-A8D4-1B4B7D931691}" type="pres">
      <dgm:prSet presAssocID="{ACEE1E13-8E71-4408-B974-E8B27208975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018E0-91AC-4BC6-B71A-2E6768309AC7}" srcId="{ACEE1E13-8E71-4408-B974-E8B27208975D}" destId="{3E1A059D-0A43-4957-AA8C-265D77F64098}" srcOrd="1" destOrd="0" parTransId="{02A0B212-68B5-4E9E-AEAF-6A76ECF0D860}" sibTransId="{82393792-2AE9-4C1D-919B-2E5C9D45C5A6}"/>
    <dgm:cxn modelId="{3D6CDA4E-1558-454C-BDA8-D2604210B90F}" type="presOf" srcId="{333F139A-33B0-4C46-A07C-F4E454FE2CA6}" destId="{88C88D5A-F59C-4341-9F0E-029C7CA12167}" srcOrd="0" destOrd="0" presId="urn:microsoft.com/office/officeart/2005/8/layout/list1"/>
    <dgm:cxn modelId="{186DF212-8686-42CE-ADA3-CF98E27B9134}" type="presOf" srcId="{87C13B53-2200-4E37-8617-2E30D43AEB1B}" destId="{FB98EBD9-EBAA-42EE-A8D4-1B4B7D931691}" srcOrd="0" destOrd="2" presId="urn:microsoft.com/office/officeart/2005/8/layout/list1"/>
    <dgm:cxn modelId="{2A0DEC22-4A84-453D-B5CB-C1B613CBCA21}" srcId="{ACEE1E13-8E71-4408-B974-E8B27208975D}" destId="{87C13B53-2200-4E37-8617-2E30D43AEB1B}" srcOrd="2" destOrd="0" parTransId="{CE25C4BF-2840-48A7-992D-DDA8A8408FC1}" sibTransId="{39C256A1-05AD-458A-AE90-51D19E1B1AB2}"/>
    <dgm:cxn modelId="{0418E8EF-C583-4892-A050-BF007EEA3A14}" srcId="{333F139A-33B0-4C46-A07C-F4E454FE2CA6}" destId="{ACEE1E13-8E71-4408-B974-E8B27208975D}" srcOrd="0" destOrd="0" parTransId="{1B1EE7BC-60BF-48EB-BE37-B23EF2028E18}" sibTransId="{8896BDE1-70D7-4CBD-ACC0-EF18DF91A689}"/>
    <dgm:cxn modelId="{F6045F1E-1332-432C-BB84-2A0362853912}" type="presOf" srcId="{ACEE1E13-8E71-4408-B974-E8B27208975D}" destId="{30230D52-9E8D-48E6-827A-3ECE49771DE6}" srcOrd="0" destOrd="0" presId="urn:microsoft.com/office/officeart/2005/8/layout/list1"/>
    <dgm:cxn modelId="{BB70B630-E72A-418E-B921-8CC473FFC400}" type="presOf" srcId="{ACEE1E13-8E71-4408-B974-E8B27208975D}" destId="{42A402D7-25BD-439A-89E2-DC1C5B32A9D1}" srcOrd="1" destOrd="0" presId="urn:microsoft.com/office/officeart/2005/8/layout/list1"/>
    <dgm:cxn modelId="{CD418BD5-24E6-4346-88BC-E30EA4DF03BF}" type="presOf" srcId="{3E1A059D-0A43-4957-AA8C-265D77F64098}" destId="{FB98EBD9-EBAA-42EE-A8D4-1B4B7D931691}" srcOrd="0" destOrd="1" presId="urn:microsoft.com/office/officeart/2005/8/layout/list1"/>
    <dgm:cxn modelId="{A6FCD2B6-AB23-46CA-A13A-FB8BBE41317F}" type="presOf" srcId="{9D126D84-FACE-486F-A310-B59FEF80FDC7}" destId="{FB98EBD9-EBAA-42EE-A8D4-1B4B7D931691}" srcOrd="0" destOrd="0" presId="urn:microsoft.com/office/officeart/2005/8/layout/list1"/>
    <dgm:cxn modelId="{5DACA4E1-7CD6-4ADC-90A8-62B568DD7F13}" srcId="{ACEE1E13-8E71-4408-B974-E8B27208975D}" destId="{9D126D84-FACE-486F-A310-B59FEF80FDC7}" srcOrd="0" destOrd="0" parTransId="{0AC779B7-F60E-4ED1-95B2-5795D0B4255A}" sibTransId="{0161EDA2-313E-4C15-AF1C-58CE9A914953}"/>
    <dgm:cxn modelId="{B29A000C-9B9E-4CA1-BFDB-F8C435F7D62E}" type="presParOf" srcId="{88C88D5A-F59C-4341-9F0E-029C7CA12167}" destId="{EEE304BE-3854-4704-BC5D-130595271749}" srcOrd="0" destOrd="0" presId="urn:microsoft.com/office/officeart/2005/8/layout/list1"/>
    <dgm:cxn modelId="{F12E74D4-5484-4DAB-BE17-AFDC7DFD92D9}" type="presParOf" srcId="{EEE304BE-3854-4704-BC5D-130595271749}" destId="{30230D52-9E8D-48E6-827A-3ECE49771DE6}" srcOrd="0" destOrd="0" presId="urn:microsoft.com/office/officeart/2005/8/layout/list1"/>
    <dgm:cxn modelId="{90410EFF-BC35-4567-A6AB-DFEE339F2632}" type="presParOf" srcId="{EEE304BE-3854-4704-BC5D-130595271749}" destId="{42A402D7-25BD-439A-89E2-DC1C5B32A9D1}" srcOrd="1" destOrd="0" presId="urn:microsoft.com/office/officeart/2005/8/layout/list1"/>
    <dgm:cxn modelId="{E1B45B66-8B45-4979-A68F-3F0A043F1E77}" type="presParOf" srcId="{88C88D5A-F59C-4341-9F0E-029C7CA12167}" destId="{5E3C2566-ECDC-4A3C-94AB-7E4FDE2523CF}" srcOrd="1" destOrd="0" presId="urn:microsoft.com/office/officeart/2005/8/layout/list1"/>
    <dgm:cxn modelId="{93C3A54B-2D39-4BEA-A91E-AC584BF66DD1}" type="presParOf" srcId="{88C88D5A-F59C-4341-9F0E-029C7CA12167}" destId="{FB98EBD9-EBAA-42EE-A8D4-1B4B7D9316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CFC6515-C701-4575-8916-5F90A0C53BB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E0774-DAF3-470B-B2FB-05CF36FFDC10}">
      <dgm:prSet/>
      <dgm:spPr/>
      <dgm:t>
        <a:bodyPr/>
        <a:lstStyle/>
        <a:p>
          <a:pPr rtl="0"/>
          <a:r>
            <a:rPr lang="en-US" baseline="0" dirty="0" smtClean="0"/>
            <a:t>Key Questions by World-Systems’ Theorists</a:t>
          </a:r>
          <a:endParaRPr lang="en-US" dirty="0"/>
        </a:p>
      </dgm:t>
    </dgm:pt>
    <dgm:pt modelId="{1B71ACB7-E8B6-4AD6-AEB3-BD1872BF056F}" type="parTrans" cxnId="{84301415-2BBF-47E9-9090-918B66876E80}">
      <dgm:prSet/>
      <dgm:spPr/>
      <dgm:t>
        <a:bodyPr/>
        <a:lstStyle/>
        <a:p>
          <a:endParaRPr lang="en-US"/>
        </a:p>
      </dgm:t>
    </dgm:pt>
    <dgm:pt modelId="{9C774D38-2328-4E7A-8A00-DACC44A118DE}" type="sibTrans" cxnId="{84301415-2BBF-47E9-9090-918B66876E80}">
      <dgm:prSet/>
      <dgm:spPr/>
      <dgm:t>
        <a:bodyPr/>
        <a:lstStyle/>
        <a:p>
          <a:endParaRPr lang="en-US"/>
        </a:p>
      </dgm:t>
    </dgm:pt>
    <dgm:pt modelId="{59AF4CD3-5273-40F3-9D60-59FA6F872F87}" type="pres">
      <dgm:prSet presAssocID="{9CFC6515-C701-4575-8916-5F90A0C53BB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00F75F-73E6-4349-80A9-C473A3B8B8E9}" type="pres">
      <dgm:prSet presAssocID="{AC7E0774-DAF3-470B-B2FB-05CF36FFDC10}" presName="thickLine" presStyleLbl="alignNode1" presStyleIdx="0" presStyleCnt="1"/>
      <dgm:spPr/>
    </dgm:pt>
    <dgm:pt modelId="{2FBB7B02-ADFF-4061-A572-26B6F619B309}" type="pres">
      <dgm:prSet presAssocID="{AC7E0774-DAF3-470B-B2FB-05CF36FFDC10}" presName="horz1" presStyleCnt="0"/>
      <dgm:spPr/>
    </dgm:pt>
    <dgm:pt modelId="{67059A58-2CEE-4E57-87D0-C96C1545CFF8}" type="pres">
      <dgm:prSet presAssocID="{AC7E0774-DAF3-470B-B2FB-05CF36FFDC10}" presName="tx1" presStyleLbl="revTx" presStyleIdx="0" presStyleCnt="1"/>
      <dgm:spPr/>
      <dgm:t>
        <a:bodyPr/>
        <a:lstStyle/>
        <a:p>
          <a:endParaRPr lang="en-US"/>
        </a:p>
      </dgm:t>
    </dgm:pt>
    <dgm:pt modelId="{4A47761B-7438-475F-8EFA-3888CE715D1D}" type="pres">
      <dgm:prSet presAssocID="{AC7E0774-DAF3-470B-B2FB-05CF36FFDC10}" presName="vert1" presStyleCnt="0"/>
      <dgm:spPr/>
    </dgm:pt>
  </dgm:ptLst>
  <dgm:cxnLst>
    <dgm:cxn modelId="{84301415-2BBF-47E9-9090-918B66876E80}" srcId="{9CFC6515-C701-4575-8916-5F90A0C53BB8}" destId="{AC7E0774-DAF3-470B-B2FB-05CF36FFDC10}" srcOrd="0" destOrd="0" parTransId="{1B71ACB7-E8B6-4AD6-AEB3-BD1872BF056F}" sibTransId="{9C774D38-2328-4E7A-8A00-DACC44A118DE}"/>
    <dgm:cxn modelId="{CCD887D9-9746-4CFE-9525-067A92A15A70}" type="presOf" srcId="{9CFC6515-C701-4575-8916-5F90A0C53BB8}" destId="{59AF4CD3-5273-40F3-9D60-59FA6F872F87}" srcOrd="0" destOrd="0" presId="urn:microsoft.com/office/officeart/2008/layout/LinedList"/>
    <dgm:cxn modelId="{4F87533B-322D-4DFF-99E9-63F93D164EC2}" type="presOf" srcId="{AC7E0774-DAF3-470B-B2FB-05CF36FFDC10}" destId="{67059A58-2CEE-4E57-87D0-C96C1545CFF8}" srcOrd="0" destOrd="0" presId="urn:microsoft.com/office/officeart/2008/layout/LinedList"/>
    <dgm:cxn modelId="{FC887020-264A-4A24-A6EB-88D17F6510DD}" type="presParOf" srcId="{59AF4CD3-5273-40F3-9D60-59FA6F872F87}" destId="{E800F75F-73E6-4349-80A9-C473A3B8B8E9}" srcOrd="0" destOrd="0" presId="urn:microsoft.com/office/officeart/2008/layout/LinedList"/>
    <dgm:cxn modelId="{5FBC6030-C91F-4083-A778-AA6A8C78D80E}" type="presParOf" srcId="{59AF4CD3-5273-40F3-9D60-59FA6F872F87}" destId="{2FBB7B02-ADFF-4061-A572-26B6F619B309}" srcOrd="1" destOrd="0" presId="urn:microsoft.com/office/officeart/2008/layout/LinedList"/>
    <dgm:cxn modelId="{E4B61534-FBB9-4E8A-996C-3B4543697380}" type="presParOf" srcId="{2FBB7B02-ADFF-4061-A572-26B6F619B309}" destId="{67059A58-2CEE-4E57-87D0-C96C1545CFF8}" srcOrd="0" destOrd="0" presId="urn:microsoft.com/office/officeart/2008/layout/LinedList"/>
    <dgm:cxn modelId="{D9D4C763-635D-4896-80F7-F8E212F9616F}" type="presParOf" srcId="{2FBB7B02-ADFF-4061-A572-26B6F619B309}" destId="{4A47761B-7438-475F-8EFA-3888CE715D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DBCFB2D-ED75-4056-B5CC-8ED8343C3311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F833-13FE-4B9B-9FFD-DF7D3BE4800A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aseline="0" dirty="0" smtClean="0"/>
            <a:t>World-systems theory asks several key questions:</a:t>
          </a:r>
          <a:endParaRPr lang="en-US" dirty="0"/>
        </a:p>
      </dgm:t>
    </dgm:pt>
    <dgm:pt modelId="{D79C4F5E-0A5C-418C-9648-7DDC5B43BFCC}" type="parTrans" cxnId="{2F343477-9EB1-4AAC-A71B-4B9B537567F7}">
      <dgm:prSet/>
      <dgm:spPr/>
      <dgm:t>
        <a:bodyPr/>
        <a:lstStyle/>
        <a:p>
          <a:endParaRPr lang="en-US"/>
        </a:p>
      </dgm:t>
    </dgm:pt>
    <dgm:pt modelId="{521D5C6A-478B-4211-B5F6-EA27010F4301}" type="sibTrans" cxnId="{2F343477-9EB1-4AAC-A71B-4B9B537567F7}">
      <dgm:prSet/>
      <dgm:spPr/>
      <dgm:t>
        <a:bodyPr/>
        <a:lstStyle/>
        <a:p>
          <a:endParaRPr lang="en-US"/>
        </a:p>
      </dgm:t>
    </dgm:pt>
    <dgm:pt modelId="{25949837-8A43-4521-A77B-6158030AC123}">
      <dgm:prSet/>
      <dgm:spPr/>
      <dgm:t>
        <a:bodyPr/>
        <a:lstStyle/>
        <a:p>
          <a:pPr rtl="0"/>
          <a:r>
            <a:rPr lang="en-US" dirty="0" smtClean="0"/>
            <a:t>How is the world-system affected by changes in its components (nations, ethnic groups, social classes, etc.)?</a:t>
          </a:r>
          <a:endParaRPr lang="en-US" dirty="0"/>
        </a:p>
      </dgm:t>
    </dgm:pt>
    <dgm:pt modelId="{827B319E-42D8-4EF0-A136-FB8A9C387E1A}" type="parTrans" cxnId="{3CD03BBA-CC15-48FF-81A9-59B350E4CECE}">
      <dgm:prSet/>
      <dgm:spPr/>
      <dgm:t>
        <a:bodyPr/>
        <a:lstStyle/>
        <a:p>
          <a:endParaRPr lang="en-US"/>
        </a:p>
      </dgm:t>
    </dgm:pt>
    <dgm:pt modelId="{2BA35715-9B39-4724-8A26-BAD8F4C12BB3}" type="sibTrans" cxnId="{3CD03BBA-CC15-48FF-81A9-59B350E4CECE}">
      <dgm:prSet/>
      <dgm:spPr/>
      <dgm:t>
        <a:bodyPr/>
        <a:lstStyle/>
        <a:p>
          <a:endParaRPr lang="en-US"/>
        </a:p>
      </dgm:t>
    </dgm:pt>
    <dgm:pt modelId="{F8A1BA63-4956-485B-BD9F-8AB3F79C7009}">
      <dgm:prSet/>
      <dgm:spPr/>
      <dgm:t>
        <a:bodyPr/>
        <a:lstStyle/>
        <a:p>
          <a:pPr rtl="0"/>
          <a:r>
            <a:rPr lang="en-US" smtClean="0"/>
            <a:t>How does the world-system affect its components?</a:t>
          </a:r>
          <a:endParaRPr lang="en-US"/>
        </a:p>
      </dgm:t>
    </dgm:pt>
    <dgm:pt modelId="{25F24191-5701-469C-B638-3C518AB6E209}" type="parTrans" cxnId="{6AFF69E7-BEC3-41F7-A1E7-E128012EF4BF}">
      <dgm:prSet/>
      <dgm:spPr/>
      <dgm:t>
        <a:bodyPr/>
        <a:lstStyle/>
        <a:p>
          <a:endParaRPr lang="en-US"/>
        </a:p>
      </dgm:t>
    </dgm:pt>
    <dgm:pt modelId="{46DC2903-F8BB-43E1-B88C-97B5780526F8}" type="sibTrans" cxnId="{6AFF69E7-BEC3-41F7-A1E7-E128012EF4BF}">
      <dgm:prSet/>
      <dgm:spPr/>
      <dgm:t>
        <a:bodyPr/>
        <a:lstStyle/>
        <a:p>
          <a:endParaRPr lang="en-US"/>
        </a:p>
      </dgm:t>
    </dgm:pt>
    <dgm:pt modelId="{0734EE5D-1A6D-4E27-8E0A-5ED56F4D825F}">
      <dgm:prSet/>
      <dgm:spPr/>
      <dgm:t>
        <a:bodyPr/>
        <a:lstStyle/>
        <a:p>
          <a:pPr rtl="0"/>
          <a:r>
            <a:rPr lang="en-US" smtClean="0"/>
            <a:t>To what degree, if any, does the core need the periphery to be underdeveloped?</a:t>
          </a:r>
          <a:endParaRPr lang="en-US"/>
        </a:p>
      </dgm:t>
    </dgm:pt>
    <dgm:pt modelId="{73AAE19A-7896-4566-B5FF-A382F7F0771B}" type="parTrans" cxnId="{58851F52-4739-4039-9BF3-F173C98B60B6}">
      <dgm:prSet/>
      <dgm:spPr/>
      <dgm:t>
        <a:bodyPr/>
        <a:lstStyle/>
        <a:p>
          <a:endParaRPr lang="en-US"/>
        </a:p>
      </dgm:t>
    </dgm:pt>
    <dgm:pt modelId="{3897ED68-A5B8-41C0-82EB-9498D44D4FB5}" type="sibTrans" cxnId="{58851F52-4739-4039-9BF3-F173C98B60B6}">
      <dgm:prSet/>
      <dgm:spPr/>
      <dgm:t>
        <a:bodyPr/>
        <a:lstStyle/>
        <a:p>
          <a:endParaRPr lang="en-US"/>
        </a:p>
      </dgm:t>
    </dgm:pt>
    <dgm:pt modelId="{56BC9CDB-6142-4714-B9EF-20CAED940EAB}">
      <dgm:prSet/>
      <dgm:spPr/>
      <dgm:t>
        <a:bodyPr/>
        <a:lstStyle/>
        <a:p>
          <a:pPr rtl="0"/>
          <a:r>
            <a:rPr lang="en-US" smtClean="0"/>
            <a:t>What causes world-systems to change?</a:t>
          </a:r>
          <a:endParaRPr lang="en-US"/>
        </a:p>
      </dgm:t>
    </dgm:pt>
    <dgm:pt modelId="{6F493A93-AC4A-4803-961F-8BDE86ABB387}" type="parTrans" cxnId="{E3DAD115-8033-4BD8-A6E2-0D5964C1F878}">
      <dgm:prSet/>
      <dgm:spPr/>
      <dgm:t>
        <a:bodyPr/>
        <a:lstStyle/>
        <a:p>
          <a:endParaRPr lang="en-US"/>
        </a:p>
      </dgm:t>
    </dgm:pt>
    <dgm:pt modelId="{834160E6-6061-4DE1-AA15-3A719CB74367}" type="sibTrans" cxnId="{E3DAD115-8033-4BD8-A6E2-0D5964C1F878}">
      <dgm:prSet/>
      <dgm:spPr/>
      <dgm:t>
        <a:bodyPr/>
        <a:lstStyle/>
        <a:p>
          <a:endParaRPr lang="en-US"/>
        </a:p>
      </dgm:t>
    </dgm:pt>
    <dgm:pt modelId="{494DE0E0-8F51-4862-948C-084E3E246FE7}">
      <dgm:prSet/>
      <dgm:spPr/>
      <dgm:t>
        <a:bodyPr/>
        <a:lstStyle/>
        <a:p>
          <a:pPr rtl="0"/>
          <a:r>
            <a:rPr lang="en-US" smtClean="0"/>
            <a:t>What system may replace capitalism?</a:t>
          </a:r>
          <a:endParaRPr lang="en-US"/>
        </a:p>
      </dgm:t>
    </dgm:pt>
    <dgm:pt modelId="{43C1A921-04B2-4C64-B009-4CDCCEF32771}" type="parTrans" cxnId="{8DC044F3-E5B2-4B35-94BF-637F0AB8B338}">
      <dgm:prSet/>
      <dgm:spPr/>
      <dgm:t>
        <a:bodyPr/>
        <a:lstStyle/>
        <a:p>
          <a:endParaRPr lang="en-US"/>
        </a:p>
      </dgm:t>
    </dgm:pt>
    <dgm:pt modelId="{83F9B47F-43CD-4CDE-A58C-77DE0C1D462E}" type="sibTrans" cxnId="{8DC044F3-E5B2-4B35-94BF-637F0AB8B338}">
      <dgm:prSet/>
      <dgm:spPr/>
      <dgm:t>
        <a:bodyPr/>
        <a:lstStyle/>
        <a:p>
          <a:endParaRPr lang="en-US"/>
        </a:p>
      </dgm:t>
    </dgm:pt>
    <dgm:pt modelId="{04B04FE3-A019-44B6-BE08-C984722D908D}" type="pres">
      <dgm:prSet presAssocID="{EDBCFB2D-ED75-4056-B5CC-8ED8343C33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CC2AD6-EC5A-437A-9A53-22B294111033}" type="pres">
      <dgm:prSet presAssocID="{4965F833-13FE-4B9B-9FFD-DF7D3BE4800A}" presName="thickLine" presStyleLbl="alignNode1" presStyleIdx="0" presStyleCnt="1"/>
      <dgm:spPr/>
    </dgm:pt>
    <dgm:pt modelId="{4EB6C9F2-C4BF-4F27-880C-499F39525745}" type="pres">
      <dgm:prSet presAssocID="{4965F833-13FE-4B9B-9FFD-DF7D3BE4800A}" presName="horz1" presStyleCnt="0"/>
      <dgm:spPr/>
    </dgm:pt>
    <dgm:pt modelId="{71213D28-FFCA-4139-94CA-9C01CE9E9E15}" type="pres">
      <dgm:prSet presAssocID="{4965F833-13FE-4B9B-9FFD-DF7D3BE4800A}" presName="tx1" presStyleLbl="revTx" presStyleIdx="0" presStyleCnt="6"/>
      <dgm:spPr/>
      <dgm:t>
        <a:bodyPr/>
        <a:lstStyle/>
        <a:p>
          <a:endParaRPr lang="en-US"/>
        </a:p>
      </dgm:t>
    </dgm:pt>
    <dgm:pt modelId="{84885E7C-2570-4EAE-BF4D-FCD287F1C81F}" type="pres">
      <dgm:prSet presAssocID="{4965F833-13FE-4B9B-9FFD-DF7D3BE4800A}" presName="vert1" presStyleCnt="0"/>
      <dgm:spPr/>
    </dgm:pt>
    <dgm:pt modelId="{DDB75CAA-20D8-4313-9A2E-3506EBC8E288}" type="pres">
      <dgm:prSet presAssocID="{25949837-8A43-4521-A77B-6158030AC123}" presName="vertSpace2a" presStyleCnt="0"/>
      <dgm:spPr/>
    </dgm:pt>
    <dgm:pt modelId="{F7E0402E-DF36-4357-A7C1-CFAE3FBEB1B9}" type="pres">
      <dgm:prSet presAssocID="{25949837-8A43-4521-A77B-6158030AC123}" presName="horz2" presStyleCnt="0"/>
      <dgm:spPr/>
    </dgm:pt>
    <dgm:pt modelId="{DAD81602-D7E3-4717-90C5-7ED0E7E0013C}" type="pres">
      <dgm:prSet presAssocID="{25949837-8A43-4521-A77B-6158030AC123}" presName="horzSpace2" presStyleCnt="0"/>
      <dgm:spPr/>
    </dgm:pt>
    <dgm:pt modelId="{9CB1ACBE-A98C-4B8B-BE53-287CD4822FBE}" type="pres">
      <dgm:prSet presAssocID="{25949837-8A43-4521-A77B-6158030AC123}" presName="tx2" presStyleLbl="revTx" presStyleIdx="1" presStyleCnt="6"/>
      <dgm:spPr/>
      <dgm:t>
        <a:bodyPr/>
        <a:lstStyle/>
        <a:p>
          <a:endParaRPr lang="en-US"/>
        </a:p>
      </dgm:t>
    </dgm:pt>
    <dgm:pt modelId="{0D936862-3B68-426E-8263-2E3D794FDEAC}" type="pres">
      <dgm:prSet presAssocID="{25949837-8A43-4521-A77B-6158030AC123}" presName="vert2" presStyleCnt="0"/>
      <dgm:spPr/>
    </dgm:pt>
    <dgm:pt modelId="{180D2D22-E36E-4E2C-9524-BEE91F609EC4}" type="pres">
      <dgm:prSet presAssocID="{25949837-8A43-4521-A77B-6158030AC123}" presName="thinLine2b" presStyleLbl="callout" presStyleIdx="0" presStyleCnt="5"/>
      <dgm:spPr/>
    </dgm:pt>
    <dgm:pt modelId="{1D411453-FF12-41AB-9D7F-FF8C0BCEB38B}" type="pres">
      <dgm:prSet presAssocID="{25949837-8A43-4521-A77B-6158030AC123}" presName="vertSpace2b" presStyleCnt="0"/>
      <dgm:spPr/>
    </dgm:pt>
    <dgm:pt modelId="{49F90768-D638-44DC-AC5D-C7263EC84E7C}" type="pres">
      <dgm:prSet presAssocID="{F8A1BA63-4956-485B-BD9F-8AB3F79C7009}" presName="horz2" presStyleCnt="0"/>
      <dgm:spPr/>
    </dgm:pt>
    <dgm:pt modelId="{A384E022-58AC-4AEA-8831-59FDC8BC5FFD}" type="pres">
      <dgm:prSet presAssocID="{F8A1BA63-4956-485B-BD9F-8AB3F79C7009}" presName="horzSpace2" presStyleCnt="0"/>
      <dgm:spPr/>
    </dgm:pt>
    <dgm:pt modelId="{DAEF6E98-0478-44BB-9757-144547A49277}" type="pres">
      <dgm:prSet presAssocID="{F8A1BA63-4956-485B-BD9F-8AB3F79C7009}" presName="tx2" presStyleLbl="revTx" presStyleIdx="2" presStyleCnt="6"/>
      <dgm:spPr/>
      <dgm:t>
        <a:bodyPr/>
        <a:lstStyle/>
        <a:p>
          <a:endParaRPr lang="en-US"/>
        </a:p>
      </dgm:t>
    </dgm:pt>
    <dgm:pt modelId="{FD43A56B-9709-4C4C-9A51-08D0D782FF95}" type="pres">
      <dgm:prSet presAssocID="{F8A1BA63-4956-485B-BD9F-8AB3F79C7009}" presName="vert2" presStyleCnt="0"/>
      <dgm:spPr/>
    </dgm:pt>
    <dgm:pt modelId="{3EB0A5A6-10CE-4DC6-91BC-7437262962AC}" type="pres">
      <dgm:prSet presAssocID="{F8A1BA63-4956-485B-BD9F-8AB3F79C7009}" presName="thinLine2b" presStyleLbl="callout" presStyleIdx="1" presStyleCnt="5"/>
      <dgm:spPr/>
    </dgm:pt>
    <dgm:pt modelId="{F74D4C56-1965-4C9D-98F5-314A0F62E943}" type="pres">
      <dgm:prSet presAssocID="{F8A1BA63-4956-485B-BD9F-8AB3F79C7009}" presName="vertSpace2b" presStyleCnt="0"/>
      <dgm:spPr/>
    </dgm:pt>
    <dgm:pt modelId="{CDF4B992-A3EA-496D-B141-42E92D6595AC}" type="pres">
      <dgm:prSet presAssocID="{0734EE5D-1A6D-4E27-8E0A-5ED56F4D825F}" presName="horz2" presStyleCnt="0"/>
      <dgm:spPr/>
    </dgm:pt>
    <dgm:pt modelId="{C8E1ECDD-1E4C-4F75-82AD-7461524AF3E3}" type="pres">
      <dgm:prSet presAssocID="{0734EE5D-1A6D-4E27-8E0A-5ED56F4D825F}" presName="horzSpace2" presStyleCnt="0"/>
      <dgm:spPr/>
    </dgm:pt>
    <dgm:pt modelId="{823E0E88-08A8-487D-A85F-6336BC73A275}" type="pres">
      <dgm:prSet presAssocID="{0734EE5D-1A6D-4E27-8E0A-5ED56F4D825F}" presName="tx2" presStyleLbl="revTx" presStyleIdx="3" presStyleCnt="6"/>
      <dgm:spPr/>
      <dgm:t>
        <a:bodyPr/>
        <a:lstStyle/>
        <a:p>
          <a:endParaRPr lang="en-US"/>
        </a:p>
      </dgm:t>
    </dgm:pt>
    <dgm:pt modelId="{56B36E87-A42D-4E29-B207-4A1CA91923FA}" type="pres">
      <dgm:prSet presAssocID="{0734EE5D-1A6D-4E27-8E0A-5ED56F4D825F}" presName="vert2" presStyleCnt="0"/>
      <dgm:spPr/>
    </dgm:pt>
    <dgm:pt modelId="{038D06FB-5484-4216-BA27-072F9D16FF6F}" type="pres">
      <dgm:prSet presAssocID="{0734EE5D-1A6D-4E27-8E0A-5ED56F4D825F}" presName="thinLine2b" presStyleLbl="callout" presStyleIdx="2" presStyleCnt="5"/>
      <dgm:spPr/>
    </dgm:pt>
    <dgm:pt modelId="{AEB6167A-6A0C-4FE3-8947-094FB40E77D9}" type="pres">
      <dgm:prSet presAssocID="{0734EE5D-1A6D-4E27-8E0A-5ED56F4D825F}" presName="vertSpace2b" presStyleCnt="0"/>
      <dgm:spPr/>
    </dgm:pt>
    <dgm:pt modelId="{B93FA9D1-0380-4C6C-B594-B2B148CFC677}" type="pres">
      <dgm:prSet presAssocID="{56BC9CDB-6142-4714-B9EF-20CAED940EAB}" presName="horz2" presStyleCnt="0"/>
      <dgm:spPr/>
    </dgm:pt>
    <dgm:pt modelId="{23791DC5-84CB-4AF5-B52F-CDE21B6FCE2E}" type="pres">
      <dgm:prSet presAssocID="{56BC9CDB-6142-4714-B9EF-20CAED940EAB}" presName="horzSpace2" presStyleCnt="0"/>
      <dgm:spPr/>
    </dgm:pt>
    <dgm:pt modelId="{DBEF3604-208E-4C98-8CFA-EDE07F9FE594}" type="pres">
      <dgm:prSet presAssocID="{56BC9CDB-6142-4714-B9EF-20CAED940EAB}" presName="tx2" presStyleLbl="revTx" presStyleIdx="4" presStyleCnt="6"/>
      <dgm:spPr/>
      <dgm:t>
        <a:bodyPr/>
        <a:lstStyle/>
        <a:p>
          <a:endParaRPr lang="en-US"/>
        </a:p>
      </dgm:t>
    </dgm:pt>
    <dgm:pt modelId="{A4D0C519-834D-4064-9348-FEDDC2CB0C37}" type="pres">
      <dgm:prSet presAssocID="{56BC9CDB-6142-4714-B9EF-20CAED940EAB}" presName="vert2" presStyleCnt="0"/>
      <dgm:spPr/>
    </dgm:pt>
    <dgm:pt modelId="{D5E86F85-7C09-41E8-965C-921DA6F97ABF}" type="pres">
      <dgm:prSet presAssocID="{56BC9CDB-6142-4714-B9EF-20CAED940EAB}" presName="thinLine2b" presStyleLbl="callout" presStyleIdx="3" presStyleCnt="5"/>
      <dgm:spPr/>
    </dgm:pt>
    <dgm:pt modelId="{C76B4B81-C7B8-44EE-A9F3-4F291F5FE879}" type="pres">
      <dgm:prSet presAssocID="{56BC9CDB-6142-4714-B9EF-20CAED940EAB}" presName="vertSpace2b" presStyleCnt="0"/>
      <dgm:spPr/>
    </dgm:pt>
    <dgm:pt modelId="{E54AED56-772B-470D-9D5F-5CDB01780E1F}" type="pres">
      <dgm:prSet presAssocID="{494DE0E0-8F51-4862-948C-084E3E246FE7}" presName="horz2" presStyleCnt="0"/>
      <dgm:spPr/>
    </dgm:pt>
    <dgm:pt modelId="{9389EB60-8296-405F-BF01-9331D11D6DFB}" type="pres">
      <dgm:prSet presAssocID="{494DE0E0-8F51-4862-948C-084E3E246FE7}" presName="horzSpace2" presStyleCnt="0"/>
      <dgm:spPr/>
    </dgm:pt>
    <dgm:pt modelId="{8D5BBF6A-F366-4736-A5AF-40345EF3DE6D}" type="pres">
      <dgm:prSet presAssocID="{494DE0E0-8F51-4862-948C-084E3E246FE7}" presName="tx2" presStyleLbl="revTx" presStyleIdx="5" presStyleCnt="6"/>
      <dgm:spPr/>
      <dgm:t>
        <a:bodyPr/>
        <a:lstStyle/>
        <a:p>
          <a:endParaRPr lang="en-US"/>
        </a:p>
      </dgm:t>
    </dgm:pt>
    <dgm:pt modelId="{56E729B0-9AFF-443D-8448-EF1F4313E9EA}" type="pres">
      <dgm:prSet presAssocID="{494DE0E0-8F51-4862-948C-084E3E246FE7}" presName="vert2" presStyleCnt="0"/>
      <dgm:spPr/>
    </dgm:pt>
    <dgm:pt modelId="{F3EFB4FF-63A3-46A5-BE6E-443C17D54451}" type="pres">
      <dgm:prSet presAssocID="{494DE0E0-8F51-4862-948C-084E3E246FE7}" presName="thinLine2b" presStyleLbl="callout" presStyleIdx="4" presStyleCnt="5"/>
      <dgm:spPr/>
    </dgm:pt>
    <dgm:pt modelId="{21D0EBF5-3F49-4B18-9385-09F4424C9947}" type="pres">
      <dgm:prSet presAssocID="{494DE0E0-8F51-4862-948C-084E3E246FE7}" presName="vertSpace2b" presStyleCnt="0"/>
      <dgm:spPr/>
    </dgm:pt>
  </dgm:ptLst>
  <dgm:cxnLst>
    <dgm:cxn modelId="{E97BFEC0-BF3A-466E-BDC9-7EE280C3EF90}" type="presOf" srcId="{0734EE5D-1A6D-4E27-8E0A-5ED56F4D825F}" destId="{823E0E88-08A8-487D-A85F-6336BC73A275}" srcOrd="0" destOrd="0" presId="urn:microsoft.com/office/officeart/2008/layout/LinedList"/>
    <dgm:cxn modelId="{3CD03BBA-CC15-48FF-81A9-59B350E4CECE}" srcId="{4965F833-13FE-4B9B-9FFD-DF7D3BE4800A}" destId="{25949837-8A43-4521-A77B-6158030AC123}" srcOrd="0" destOrd="0" parTransId="{827B319E-42D8-4EF0-A136-FB8A9C387E1A}" sibTransId="{2BA35715-9B39-4724-8A26-BAD8F4C12BB3}"/>
    <dgm:cxn modelId="{90D83137-D6AC-46CD-945E-8C6F72E0F861}" type="presOf" srcId="{494DE0E0-8F51-4862-948C-084E3E246FE7}" destId="{8D5BBF6A-F366-4736-A5AF-40345EF3DE6D}" srcOrd="0" destOrd="0" presId="urn:microsoft.com/office/officeart/2008/layout/LinedList"/>
    <dgm:cxn modelId="{6AFF69E7-BEC3-41F7-A1E7-E128012EF4BF}" srcId="{4965F833-13FE-4B9B-9FFD-DF7D3BE4800A}" destId="{F8A1BA63-4956-485B-BD9F-8AB3F79C7009}" srcOrd="1" destOrd="0" parTransId="{25F24191-5701-469C-B638-3C518AB6E209}" sibTransId="{46DC2903-F8BB-43E1-B88C-97B5780526F8}"/>
    <dgm:cxn modelId="{16B3A57F-1835-44D1-B57B-6754A82F6DB1}" type="presOf" srcId="{EDBCFB2D-ED75-4056-B5CC-8ED8343C3311}" destId="{04B04FE3-A019-44B6-BE08-C984722D908D}" srcOrd="0" destOrd="0" presId="urn:microsoft.com/office/officeart/2008/layout/LinedList"/>
    <dgm:cxn modelId="{58851F52-4739-4039-9BF3-F173C98B60B6}" srcId="{4965F833-13FE-4B9B-9FFD-DF7D3BE4800A}" destId="{0734EE5D-1A6D-4E27-8E0A-5ED56F4D825F}" srcOrd="2" destOrd="0" parTransId="{73AAE19A-7896-4566-B5FF-A382F7F0771B}" sibTransId="{3897ED68-A5B8-41C0-82EB-9498D44D4FB5}"/>
    <dgm:cxn modelId="{75CCA6C6-4E21-4424-802A-3484080073DE}" type="presOf" srcId="{25949837-8A43-4521-A77B-6158030AC123}" destId="{9CB1ACBE-A98C-4B8B-BE53-287CD4822FBE}" srcOrd="0" destOrd="0" presId="urn:microsoft.com/office/officeart/2008/layout/LinedList"/>
    <dgm:cxn modelId="{32E024AB-573E-448C-B919-C3313349A42A}" type="presOf" srcId="{56BC9CDB-6142-4714-B9EF-20CAED940EAB}" destId="{DBEF3604-208E-4C98-8CFA-EDE07F9FE594}" srcOrd="0" destOrd="0" presId="urn:microsoft.com/office/officeart/2008/layout/LinedList"/>
    <dgm:cxn modelId="{E3DAD115-8033-4BD8-A6E2-0D5964C1F878}" srcId="{4965F833-13FE-4B9B-9FFD-DF7D3BE4800A}" destId="{56BC9CDB-6142-4714-B9EF-20CAED940EAB}" srcOrd="3" destOrd="0" parTransId="{6F493A93-AC4A-4803-961F-8BDE86ABB387}" sibTransId="{834160E6-6061-4DE1-AA15-3A719CB74367}"/>
    <dgm:cxn modelId="{2F343477-9EB1-4AAC-A71B-4B9B537567F7}" srcId="{EDBCFB2D-ED75-4056-B5CC-8ED8343C3311}" destId="{4965F833-13FE-4B9B-9FFD-DF7D3BE4800A}" srcOrd="0" destOrd="0" parTransId="{D79C4F5E-0A5C-418C-9648-7DDC5B43BFCC}" sibTransId="{521D5C6A-478B-4211-B5F6-EA27010F4301}"/>
    <dgm:cxn modelId="{79A23A01-6A75-46D4-B5F7-37CAEF6102B5}" type="presOf" srcId="{4965F833-13FE-4B9B-9FFD-DF7D3BE4800A}" destId="{71213D28-FFCA-4139-94CA-9C01CE9E9E15}" srcOrd="0" destOrd="0" presId="urn:microsoft.com/office/officeart/2008/layout/LinedList"/>
    <dgm:cxn modelId="{8DC044F3-E5B2-4B35-94BF-637F0AB8B338}" srcId="{4965F833-13FE-4B9B-9FFD-DF7D3BE4800A}" destId="{494DE0E0-8F51-4862-948C-084E3E246FE7}" srcOrd="4" destOrd="0" parTransId="{43C1A921-04B2-4C64-B009-4CDCCEF32771}" sibTransId="{83F9B47F-43CD-4CDE-A58C-77DE0C1D462E}"/>
    <dgm:cxn modelId="{00668C86-E7F2-41F7-8092-5054810FC600}" type="presOf" srcId="{F8A1BA63-4956-485B-BD9F-8AB3F79C7009}" destId="{DAEF6E98-0478-44BB-9757-144547A49277}" srcOrd="0" destOrd="0" presId="urn:microsoft.com/office/officeart/2008/layout/LinedList"/>
    <dgm:cxn modelId="{D9EE01E5-426C-421C-A62C-64F7C84F5D54}" type="presParOf" srcId="{04B04FE3-A019-44B6-BE08-C984722D908D}" destId="{36CC2AD6-EC5A-437A-9A53-22B294111033}" srcOrd="0" destOrd="0" presId="urn:microsoft.com/office/officeart/2008/layout/LinedList"/>
    <dgm:cxn modelId="{5727087A-8098-4A5B-AD7B-CAFD0F5C9919}" type="presParOf" srcId="{04B04FE3-A019-44B6-BE08-C984722D908D}" destId="{4EB6C9F2-C4BF-4F27-880C-499F39525745}" srcOrd="1" destOrd="0" presId="urn:microsoft.com/office/officeart/2008/layout/LinedList"/>
    <dgm:cxn modelId="{DBA2DACB-46E8-47DB-B3F5-912689EC48CB}" type="presParOf" srcId="{4EB6C9F2-C4BF-4F27-880C-499F39525745}" destId="{71213D28-FFCA-4139-94CA-9C01CE9E9E15}" srcOrd="0" destOrd="0" presId="urn:microsoft.com/office/officeart/2008/layout/LinedList"/>
    <dgm:cxn modelId="{A602BB8D-B803-42BE-95DB-44E9FC588EAB}" type="presParOf" srcId="{4EB6C9F2-C4BF-4F27-880C-499F39525745}" destId="{84885E7C-2570-4EAE-BF4D-FCD287F1C81F}" srcOrd="1" destOrd="0" presId="urn:microsoft.com/office/officeart/2008/layout/LinedList"/>
    <dgm:cxn modelId="{3B7812CC-6189-4BBE-9D25-8CEA14224CD8}" type="presParOf" srcId="{84885E7C-2570-4EAE-BF4D-FCD287F1C81F}" destId="{DDB75CAA-20D8-4313-9A2E-3506EBC8E288}" srcOrd="0" destOrd="0" presId="urn:microsoft.com/office/officeart/2008/layout/LinedList"/>
    <dgm:cxn modelId="{5CC5405C-0C7E-4278-A7B0-0B76CD4E05C7}" type="presParOf" srcId="{84885E7C-2570-4EAE-BF4D-FCD287F1C81F}" destId="{F7E0402E-DF36-4357-A7C1-CFAE3FBEB1B9}" srcOrd="1" destOrd="0" presId="urn:microsoft.com/office/officeart/2008/layout/LinedList"/>
    <dgm:cxn modelId="{49CA406D-C8C3-462D-A231-58DA9D203469}" type="presParOf" srcId="{F7E0402E-DF36-4357-A7C1-CFAE3FBEB1B9}" destId="{DAD81602-D7E3-4717-90C5-7ED0E7E0013C}" srcOrd="0" destOrd="0" presId="urn:microsoft.com/office/officeart/2008/layout/LinedList"/>
    <dgm:cxn modelId="{5F18CE58-F7B5-4673-8825-FE084784ABC2}" type="presParOf" srcId="{F7E0402E-DF36-4357-A7C1-CFAE3FBEB1B9}" destId="{9CB1ACBE-A98C-4B8B-BE53-287CD4822FBE}" srcOrd="1" destOrd="0" presId="urn:microsoft.com/office/officeart/2008/layout/LinedList"/>
    <dgm:cxn modelId="{ED62E893-FF2B-45CC-B97C-980BBE63450C}" type="presParOf" srcId="{F7E0402E-DF36-4357-A7C1-CFAE3FBEB1B9}" destId="{0D936862-3B68-426E-8263-2E3D794FDEAC}" srcOrd="2" destOrd="0" presId="urn:microsoft.com/office/officeart/2008/layout/LinedList"/>
    <dgm:cxn modelId="{C41BC27A-9BD7-46D4-9912-E0A582373124}" type="presParOf" srcId="{84885E7C-2570-4EAE-BF4D-FCD287F1C81F}" destId="{180D2D22-E36E-4E2C-9524-BEE91F609EC4}" srcOrd="2" destOrd="0" presId="urn:microsoft.com/office/officeart/2008/layout/LinedList"/>
    <dgm:cxn modelId="{71715257-FB79-4BB0-89E0-828AA27E4989}" type="presParOf" srcId="{84885E7C-2570-4EAE-BF4D-FCD287F1C81F}" destId="{1D411453-FF12-41AB-9D7F-FF8C0BCEB38B}" srcOrd="3" destOrd="0" presId="urn:microsoft.com/office/officeart/2008/layout/LinedList"/>
    <dgm:cxn modelId="{5FB6006B-8E67-4539-8BCC-9D01883DFCEB}" type="presParOf" srcId="{84885E7C-2570-4EAE-BF4D-FCD287F1C81F}" destId="{49F90768-D638-44DC-AC5D-C7263EC84E7C}" srcOrd="4" destOrd="0" presId="urn:microsoft.com/office/officeart/2008/layout/LinedList"/>
    <dgm:cxn modelId="{E949AA94-385A-4F1C-A5A0-5C2365C9A6A3}" type="presParOf" srcId="{49F90768-D638-44DC-AC5D-C7263EC84E7C}" destId="{A384E022-58AC-4AEA-8831-59FDC8BC5FFD}" srcOrd="0" destOrd="0" presId="urn:microsoft.com/office/officeart/2008/layout/LinedList"/>
    <dgm:cxn modelId="{28798A01-7107-43AD-8E52-1EC4EEB40F07}" type="presParOf" srcId="{49F90768-D638-44DC-AC5D-C7263EC84E7C}" destId="{DAEF6E98-0478-44BB-9757-144547A49277}" srcOrd="1" destOrd="0" presId="urn:microsoft.com/office/officeart/2008/layout/LinedList"/>
    <dgm:cxn modelId="{9AC1A6E9-5F8C-4A9E-A1E6-3EAD65E01B49}" type="presParOf" srcId="{49F90768-D638-44DC-AC5D-C7263EC84E7C}" destId="{FD43A56B-9709-4C4C-9A51-08D0D782FF95}" srcOrd="2" destOrd="0" presId="urn:microsoft.com/office/officeart/2008/layout/LinedList"/>
    <dgm:cxn modelId="{74C1BBDC-2173-4054-A737-921BA281E849}" type="presParOf" srcId="{84885E7C-2570-4EAE-BF4D-FCD287F1C81F}" destId="{3EB0A5A6-10CE-4DC6-91BC-7437262962AC}" srcOrd="5" destOrd="0" presId="urn:microsoft.com/office/officeart/2008/layout/LinedList"/>
    <dgm:cxn modelId="{7F963BD2-6E9B-404E-B75E-472543A7291F}" type="presParOf" srcId="{84885E7C-2570-4EAE-BF4D-FCD287F1C81F}" destId="{F74D4C56-1965-4C9D-98F5-314A0F62E943}" srcOrd="6" destOrd="0" presId="urn:microsoft.com/office/officeart/2008/layout/LinedList"/>
    <dgm:cxn modelId="{5FEEB511-6D5A-48B9-AF6F-C041DE194BC6}" type="presParOf" srcId="{84885E7C-2570-4EAE-BF4D-FCD287F1C81F}" destId="{CDF4B992-A3EA-496D-B141-42E92D6595AC}" srcOrd="7" destOrd="0" presId="urn:microsoft.com/office/officeart/2008/layout/LinedList"/>
    <dgm:cxn modelId="{B29818DF-770E-4C5A-B5FC-540129132C13}" type="presParOf" srcId="{CDF4B992-A3EA-496D-B141-42E92D6595AC}" destId="{C8E1ECDD-1E4C-4F75-82AD-7461524AF3E3}" srcOrd="0" destOrd="0" presId="urn:microsoft.com/office/officeart/2008/layout/LinedList"/>
    <dgm:cxn modelId="{ACB4734B-6062-4ED1-8E84-459E90629DDE}" type="presParOf" srcId="{CDF4B992-A3EA-496D-B141-42E92D6595AC}" destId="{823E0E88-08A8-487D-A85F-6336BC73A275}" srcOrd="1" destOrd="0" presId="urn:microsoft.com/office/officeart/2008/layout/LinedList"/>
    <dgm:cxn modelId="{F9B697ED-A6D8-4864-9F2C-7D863B03B94F}" type="presParOf" srcId="{CDF4B992-A3EA-496D-B141-42E92D6595AC}" destId="{56B36E87-A42D-4E29-B207-4A1CA91923FA}" srcOrd="2" destOrd="0" presId="urn:microsoft.com/office/officeart/2008/layout/LinedList"/>
    <dgm:cxn modelId="{3B01444A-507F-4122-8B34-4A3603FA5C30}" type="presParOf" srcId="{84885E7C-2570-4EAE-BF4D-FCD287F1C81F}" destId="{038D06FB-5484-4216-BA27-072F9D16FF6F}" srcOrd="8" destOrd="0" presId="urn:microsoft.com/office/officeart/2008/layout/LinedList"/>
    <dgm:cxn modelId="{0FF34A5E-2F1E-4FCB-87C7-3CA6FC2CACA2}" type="presParOf" srcId="{84885E7C-2570-4EAE-BF4D-FCD287F1C81F}" destId="{AEB6167A-6A0C-4FE3-8947-094FB40E77D9}" srcOrd="9" destOrd="0" presId="urn:microsoft.com/office/officeart/2008/layout/LinedList"/>
    <dgm:cxn modelId="{DE5111D7-AFB4-461E-A3A5-AEB350B933E9}" type="presParOf" srcId="{84885E7C-2570-4EAE-BF4D-FCD287F1C81F}" destId="{B93FA9D1-0380-4C6C-B594-B2B148CFC677}" srcOrd="10" destOrd="0" presId="urn:microsoft.com/office/officeart/2008/layout/LinedList"/>
    <dgm:cxn modelId="{877F8C29-E93D-4FF5-924A-34CDC69E230C}" type="presParOf" srcId="{B93FA9D1-0380-4C6C-B594-B2B148CFC677}" destId="{23791DC5-84CB-4AF5-B52F-CDE21B6FCE2E}" srcOrd="0" destOrd="0" presId="urn:microsoft.com/office/officeart/2008/layout/LinedList"/>
    <dgm:cxn modelId="{CD1EAFEB-9E71-4610-BD4E-EC64F4854932}" type="presParOf" srcId="{B93FA9D1-0380-4C6C-B594-B2B148CFC677}" destId="{DBEF3604-208E-4C98-8CFA-EDE07F9FE594}" srcOrd="1" destOrd="0" presId="urn:microsoft.com/office/officeart/2008/layout/LinedList"/>
    <dgm:cxn modelId="{EDCEC0D0-839B-4FC6-940B-CC71E188D1E1}" type="presParOf" srcId="{B93FA9D1-0380-4C6C-B594-B2B148CFC677}" destId="{A4D0C519-834D-4064-9348-FEDDC2CB0C37}" srcOrd="2" destOrd="0" presId="urn:microsoft.com/office/officeart/2008/layout/LinedList"/>
    <dgm:cxn modelId="{5D5CD941-6DF4-4720-AFFE-E978229B9093}" type="presParOf" srcId="{84885E7C-2570-4EAE-BF4D-FCD287F1C81F}" destId="{D5E86F85-7C09-41E8-965C-921DA6F97ABF}" srcOrd="11" destOrd="0" presId="urn:microsoft.com/office/officeart/2008/layout/LinedList"/>
    <dgm:cxn modelId="{CF22A72F-691B-4064-A85A-65BD08205553}" type="presParOf" srcId="{84885E7C-2570-4EAE-BF4D-FCD287F1C81F}" destId="{C76B4B81-C7B8-44EE-A9F3-4F291F5FE879}" srcOrd="12" destOrd="0" presId="urn:microsoft.com/office/officeart/2008/layout/LinedList"/>
    <dgm:cxn modelId="{A215F734-0A9A-4261-9B2F-40AA6E14F6F3}" type="presParOf" srcId="{84885E7C-2570-4EAE-BF4D-FCD287F1C81F}" destId="{E54AED56-772B-470D-9D5F-5CDB01780E1F}" srcOrd="13" destOrd="0" presId="urn:microsoft.com/office/officeart/2008/layout/LinedList"/>
    <dgm:cxn modelId="{368B03BA-C07A-4F4F-A9B0-3861D93EA958}" type="presParOf" srcId="{E54AED56-772B-470D-9D5F-5CDB01780E1F}" destId="{9389EB60-8296-405F-BF01-9331D11D6DFB}" srcOrd="0" destOrd="0" presId="urn:microsoft.com/office/officeart/2008/layout/LinedList"/>
    <dgm:cxn modelId="{6A409F31-03C1-4BB8-95FD-52C023A0C156}" type="presParOf" srcId="{E54AED56-772B-470D-9D5F-5CDB01780E1F}" destId="{8D5BBF6A-F366-4736-A5AF-40345EF3DE6D}" srcOrd="1" destOrd="0" presId="urn:microsoft.com/office/officeart/2008/layout/LinedList"/>
    <dgm:cxn modelId="{A511B104-B74D-4E65-ACBF-841138464743}" type="presParOf" srcId="{E54AED56-772B-470D-9D5F-5CDB01780E1F}" destId="{56E729B0-9AFF-443D-8448-EF1F4313E9EA}" srcOrd="2" destOrd="0" presId="urn:microsoft.com/office/officeart/2008/layout/LinedList"/>
    <dgm:cxn modelId="{FB102988-7A40-4CEC-AE99-252365EC881B}" type="presParOf" srcId="{84885E7C-2570-4EAE-BF4D-FCD287F1C81F}" destId="{F3EFB4FF-63A3-46A5-BE6E-443C17D54451}" srcOrd="14" destOrd="0" presId="urn:microsoft.com/office/officeart/2008/layout/LinedList"/>
    <dgm:cxn modelId="{40B9CD43-1735-44BB-A7DB-9D2DF620E078}" type="presParOf" srcId="{84885E7C-2570-4EAE-BF4D-FCD287F1C81F}" destId="{21D0EBF5-3F49-4B18-9385-09F4424C9947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8742B-36F6-497B-AEBC-07049B34E13E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8C59D1-D6DA-4808-81E2-EB04A18A6CE1}">
      <dgm:prSet/>
      <dgm:spPr/>
      <dgm:t>
        <a:bodyPr/>
        <a:lstStyle/>
        <a:p>
          <a:pPr rtl="0"/>
          <a:r>
            <a:rPr lang="en-US" baseline="0" dirty="0" smtClean="0"/>
            <a:t>The Early State</a:t>
          </a:r>
          <a:endParaRPr lang="en-US" dirty="0"/>
        </a:p>
      </dgm:t>
    </dgm:pt>
    <dgm:pt modelId="{FD1F38CE-F31B-438D-96B4-BD7273016BC4}" type="parTrans" cxnId="{76F3424E-5698-419A-A58E-3CFC6387D605}">
      <dgm:prSet/>
      <dgm:spPr/>
      <dgm:t>
        <a:bodyPr/>
        <a:lstStyle/>
        <a:p>
          <a:endParaRPr lang="en-US"/>
        </a:p>
      </dgm:t>
    </dgm:pt>
    <dgm:pt modelId="{BD700B87-FAA5-4273-A389-94401D77A82C}" type="sibTrans" cxnId="{76F3424E-5698-419A-A58E-3CFC6387D605}">
      <dgm:prSet/>
      <dgm:spPr/>
      <dgm:t>
        <a:bodyPr/>
        <a:lstStyle/>
        <a:p>
          <a:endParaRPr lang="en-US"/>
        </a:p>
      </dgm:t>
    </dgm:pt>
    <dgm:pt modelId="{06D13077-1B1F-47AE-9653-44220D9A57ED}" type="pres">
      <dgm:prSet presAssocID="{7498742B-36F6-497B-AEBC-07049B34E1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4BAE43-C84C-4BB7-9C55-8A2F097C123B}" type="pres">
      <dgm:prSet presAssocID="{E48C59D1-D6DA-4808-81E2-EB04A18A6CE1}" presName="thickLine" presStyleLbl="alignNode1" presStyleIdx="0" presStyleCnt="1"/>
      <dgm:spPr/>
    </dgm:pt>
    <dgm:pt modelId="{DDD90D2C-AB0C-434B-BC57-15A5D3D5B3D9}" type="pres">
      <dgm:prSet presAssocID="{E48C59D1-D6DA-4808-81E2-EB04A18A6CE1}" presName="horz1" presStyleCnt="0"/>
      <dgm:spPr/>
    </dgm:pt>
    <dgm:pt modelId="{826D93F3-2E49-4A2C-BDF5-08209C173338}" type="pres">
      <dgm:prSet presAssocID="{E48C59D1-D6DA-4808-81E2-EB04A18A6CE1}" presName="tx1" presStyleLbl="revTx" presStyleIdx="0" presStyleCnt="1"/>
      <dgm:spPr/>
      <dgm:t>
        <a:bodyPr/>
        <a:lstStyle/>
        <a:p>
          <a:endParaRPr lang="en-US"/>
        </a:p>
      </dgm:t>
    </dgm:pt>
    <dgm:pt modelId="{25C2385C-02A2-452C-9F8A-3E94334AED26}" type="pres">
      <dgm:prSet presAssocID="{E48C59D1-D6DA-4808-81E2-EB04A18A6CE1}" presName="vert1" presStyleCnt="0"/>
      <dgm:spPr/>
    </dgm:pt>
  </dgm:ptLst>
  <dgm:cxnLst>
    <dgm:cxn modelId="{76F3424E-5698-419A-A58E-3CFC6387D605}" srcId="{7498742B-36F6-497B-AEBC-07049B34E13E}" destId="{E48C59D1-D6DA-4808-81E2-EB04A18A6CE1}" srcOrd="0" destOrd="0" parTransId="{FD1F38CE-F31B-438D-96B4-BD7273016BC4}" sibTransId="{BD700B87-FAA5-4273-A389-94401D77A82C}"/>
    <dgm:cxn modelId="{0718A2AF-133D-4BCB-999D-602597E83383}" type="presOf" srcId="{7498742B-36F6-497B-AEBC-07049B34E13E}" destId="{06D13077-1B1F-47AE-9653-44220D9A57ED}" srcOrd="0" destOrd="0" presId="urn:microsoft.com/office/officeart/2008/layout/LinedList"/>
    <dgm:cxn modelId="{202A4232-01EE-4DD2-AAE7-97BB31551BE3}" type="presOf" srcId="{E48C59D1-D6DA-4808-81E2-EB04A18A6CE1}" destId="{826D93F3-2E49-4A2C-BDF5-08209C173338}" srcOrd="0" destOrd="0" presId="urn:microsoft.com/office/officeart/2008/layout/LinedList"/>
    <dgm:cxn modelId="{FC2B1A61-AA9D-4DFF-B3AE-8C25F0764D3D}" type="presParOf" srcId="{06D13077-1B1F-47AE-9653-44220D9A57ED}" destId="{D94BAE43-C84C-4BB7-9C55-8A2F097C123B}" srcOrd="0" destOrd="0" presId="urn:microsoft.com/office/officeart/2008/layout/LinedList"/>
    <dgm:cxn modelId="{91A40A15-90AF-4C8B-B1D5-0D636C8A63BD}" type="presParOf" srcId="{06D13077-1B1F-47AE-9653-44220D9A57ED}" destId="{DDD90D2C-AB0C-434B-BC57-15A5D3D5B3D9}" srcOrd="1" destOrd="0" presId="urn:microsoft.com/office/officeart/2008/layout/LinedList"/>
    <dgm:cxn modelId="{DD21F963-6A06-4E95-9372-070CE426792C}" type="presParOf" srcId="{DDD90D2C-AB0C-434B-BC57-15A5D3D5B3D9}" destId="{826D93F3-2E49-4A2C-BDF5-08209C173338}" srcOrd="0" destOrd="0" presId="urn:microsoft.com/office/officeart/2008/layout/LinedList"/>
    <dgm:cxn modelId="{2923DF95-92B8-4985-B1C2-05451375545D}" type="presParOf" srcId="{DDD90D2C-AB0C-434B-BC57-15A5D3D5B3D9}" destId="{25C2385C-02A2-452C-9F8A-3E94334AED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2D56F47-43FF-426B-AC40-5293677E5F3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816FC6-47FF-4B90-841E-A5403E3A2BE9}">
      <dgm:prSet/>
      <dgm:spPr/>
      <dgm:t>
        <a:bodyPr/>
        <a:lstStyle/>
        <a:p>
          <a:pPr rtl="0"/>
          <a:r>
            <a:rPr lang="en-US" baseline="0" smtClean="0"/>
            <a:t>Criticisms of World-Systems Theory</a:t>
          </a:r>
          <a:endParaRPr lang="en-US"/>
        </a:p>
      </dgm:t>
    </dgm:pt>
    <dgm:pt modelId="{40828349-398D-4DAF-8C07-3B0DF45647A9}" type="parTrans" cxnId="{CEE4F08D-9157-4D89-9252-06A83798DA3B}">
      <dgm:prSet/>
      <dgm:spPr/>
      <dgm:t>
        <a:bodyPr/>
        <a:lstStyle/>
        <a:p>
          <a:endParaRPr lang="en-US"/>
        </a:p>
      </dgm:t>
    </dgm:pt>
    <dgm:pt modelId="{549D7EA7-ADEB-48BF-8280-E30B4A1A4DCD}" type="sibTrans" cxnId="{CEE4F08D-9157-4D89-9252-06A83798DA3B}">
      <dgm:prSet/>
      <dgm:spPr/>
      <dgm:t>
        <a:bodyPr/>
        <a:lstStyle/>
        <a:p>
          <a:endParaRPr lang="en-US"/>
        </a:p>
      </dgm:t>
    </dgm:pt>
    <dgm:pt modelId="{CDA04BC0-7C59-4B20-B8B3-C57BB3681361}" type="pres">
      <dgm:prSet presAssocID="{02D56F47-43FF-426B-AC40-5293677E5F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CE2308-0400-4A38-834E-83657B6AB379}" type="pres">
      <dgm:prSet presAssocID="{8B816FC6-47FF-4B90-841E-A5403E3A2BE9}" presName="thickLine" presStyleLbl="alignNode1" presStyleIdx="0" presStyleCnt="1"/>
      <dgm:spPr/>
    </dgm:pt>
    <dgm:pt modelId="{A19CABEA-CA1C-4203-AFCC-DA0B044E8162}" type="pres">
      <dgm:prSet presAssocID="{8B816FC6-47FF-4B90-841E-A5403E3A2BE9}" presName="horz1" presStyleCnt="0"/>
      <dgm:spPr/>
    </dgm:pt>
    <dgm:pt modelId="{38B2CC7F-B9E7-4AFC-8AFE-0EC77A07BC40}" type="pres">
      <dgm:prSet presAssocID="{8B816FC6-47FF-4B90-841E-A5403E3A2BE9}" presName="tx1" presStyleLbl="revTx" presStyleIdx="0" presStyleCnt="1"/>
      <dgm:spPr/>
      <dgm:t>
        <a:bodyPr/>
        <a:lstStyle/>
        <a:p>
          <a:endParaRPr lang="en-US"/>
        </a:p>
      </dgm:t>
    </dgm:pt>
    <dgm:pt modelId="{8A147DAC-BAFB-4BF2-A00B-A657BE038053}" type="pres">
      <dgm:prSet presAssocID="{8B816FC6-47FF-4B90-841E-A5403E3A2BE9}" presName="vert1" presStyleCnt="0"/>
      <dgm:spPr/>
    </dgm:pt>
  </dgm:ptLst>
  <dgm:cxnLst>
    <dgm:cxn modelId="{525EC8F8-5FCA-43CD-8854-EA89AB233B82}" type="presOf" srcId="{8B816FC6-47FF-4B90-841E-A5403E3A2BE9}" destId="{38B2CC7F-B9E7-4AFC-8AFE-0EC77A07BC40}" srcOrd="0" destOrd="0" presId="urn:microsoft.com/office/officeart/2008/layout/LinedList"/>
    <dgm:cxn modelId="{D0FEFFDE-6FA8-4530-962E-52C469B20B87}" type="presOf" srcId="{02D56F47-43FF-426B-AC40-5293677E5F38}" destId="{CDA04BC0-7C59-4B20-B8B3-C57BB3681361}" srcOrd="0" destOrd="0" presId="urn:microsoft.com/office/officeart/2008/layout/LinedList"/>
    <dgm:cxn modelId="{CEE4F08D-9157-4D89-9252-06A83798DA3B}" srcId="{02D56F47-43FF-426B-AC40-5293677E5F38}" destId="{8B816FC6-47FF-4B90-841E-A5403E3A2BE9}" srcOrd="0" destOrd="0" parTransId="{40828349-398D-4DAF-8C07-3B0DF45647A9}" sibTransId="{549D7EA7-ADEB-48BF-8280-E30B4A1A4DCD}"/>
    <dgm:cxn modelId="{57347D6A-4CCE-4426-911B-103B3C88DFF8}" type="presParOf" srcId="{CDA04BC0-7C59-4B20-B8B3-C57BB3681361}" destId="{6ACE2308-0400-4A38-834E-83657B6AB379}" srcOrd="0" destOrd="0" presId="urn:microsoft.com/office/officeart/2008/layout/LinedList"/>
    <dgm:cxn modelId="{35F876E2-BDFD-47FD-BBB8-9C0F7EDFD723}" type="presParOf" srcId="{CDA04BC0-7C59-4B20-B8B3-C57BB3681361}" destId="{A19CABEA-CA1C-4203-AFCC-DA0B044E8162}" srcOrd="1" destOrd="0" presId="urn:microsoft.com/office/officeart/2008/layout/LinedList"/>
    <dgm:cxn modelId="{C47C19C3-442A-4ED3-8683-7C8D7F69DBB8}" type="presParOf" srcId="{A19CABEA-CA1C-4203-AFCC-DA0B044E8162}" destId="{38B2CC7F-B9E7-4AFC-8AFE-0EC77A07BC40}" srcOrd="0" destOrd="0" presId="urn:microsoft.com/office/officeart/2008/layout/LinedList"/>
    <dgm:cxn modelId="{698D273D-5520-49B6-B280-9B9EDD926129}" type="presParOf" srcId="{A19CABEA-CA1C-4203-AFCC-DA0B044E8162}" destId="{8A147DAC-BAFB-4BF2-A00B-A657BE0380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11172A6-C661-4218-92CD-FADAD64BCEA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5FBC7-E859-47AD-A99F-4A28837BC6E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aseline="0" dirty="0" smtClean="0"/>
            <a:t>Major concerns of the world-systems theory:</a:t>
          </a:r>
          <a:endParaRPr lang="en-US" dirty="0"/>
        </a:p>
      </dgm:t>
    </dgm:pt>
    <dgm:pt modelId="{667B9313-19D7-4B91-AD12-C37F521092D8}" type="parTrans" cxnId="{A8F49337-60DB-440F-B154-8080BA3DAA59}">
      <dgm:prSet/>
      <dgm:spPr/>
      <dgm:t>
        <a:bodyPr/>
        <a:lstStyle/>
        <a:p>
          <a:endParaRPr lang="en-US"/>
        </a:p>
      </dgm:t>
    </dgm:pt>
    <dgm:pt modelId="{BB1DEE5F-CEA4-4550-B2AC-E2B7BCE7E842}" type="sibTrans" cxnId="{A8F49337-60DB-440F-B154-8080BA3DAA59}">
      <dgm:prSet/>
      <dgm:spPr/>
      <dgm:t>
        <a:bodyPr/>
        <a:lstStyle/>
        <a:p>
          <a:endParaRPr lang="en-US"/>
        </a:p>
      </dgm:t>
    </dgm:pt>
    <dgm:pt modelId="{926B3297-3CB3-4410-B57B-B05879605B07}">
      <dgm:prSet/>
      <dgm:spPr/>
      <dgm:t>
        <a:bodyPr/>
        <a:lstStyle/>
        <a:p>
          <a:pPr rtl="0"/>
          <a:r>
            <a:rPr lang="en-US" smtClean="0"/>
            <a:t>Overemphasizes economic factors in political development</a:t>
          </a:r>
          <a:endParaRPr lang="en-US"/>
        </a:p>
      </dgm:t>
    </dgm:pt>
    <dgm:pt modelId="{ED2FF9A1-7298-4F64-B19F-6525F2D5392F}" type="parTrans" cxnId="{EE44046D-C604-42A8-A387-C9B4835F5560}">
      <dgm:prSet/>
      <dgm:spPr/>
      <dgm:t>
        <a:bodyPr/>
        <a:lstStyle/>
        <a:p>
          <a:endParaRPr lang="en-US"/>
        </a:p>
      </dgm:t>
    </dgm:pt>
    <dgm:pt modelId="{61814198-0546-4D9B-95F3-8798A5126618}" type="sibTrans" cxnId="{EE44046D-C604-42A8-A387-C9B4835F5560}">
      <dgm:prSet/>
      <dgm:spPr/>
      <dgm:t>
        <a:bodyPr/>
        <a:lstStyle/>
        <a:p>
          <a:endParaRPr lang="en-US"/>
        </a:p>
      </dgm:t>
    </dgm:pt>
    <dgm:pt modelId="{0E122ADA-5D53-4FDF-883D-6B66CC759F30}">
      <dgm:prSet/>
      <dgm:spPr/>
      <dgm:t>
        <a:bodyPr/>
        <a:lstStyle/>
        <a:p>
          <a:pPr rtl="0"/>
          <a:r>
            <a:rPr lang="en-US" dirty="0" smtClean="0"/>
            <a:t>Very state-centric – </a:t>
          </a:r>
          <a:r>
            <a:rPr lang="en-US" i="1" dirty="0" smtClean="0"/>
            <a:t>what about other scales of interaction?</a:t>
          </a:r>
          <a:endParaRPr lang="en-US" i="1" dirty="0"/>
        </a:p>
      </dgm:t>
    </dgm:pt>
    <dgm:pt modelId="{EBD12E51-1F05-414B-81DA-550FFB53D047}" type="parTrans" cxnId="{668CA817-6360-4DDB-AB7B-87E047F1DBF7}">
      <dgm:prSet/>
      <dgm:spPr/>
      <dgm:t>
        <a:bodyPr/>
        <a:lstStyle/>
        <a:p>
          <a:endParaRPr lang="en-US"/>
        </a:p>
      </dgm:t>
    </dgm:pt>
    <dgm:pt modelId="{15A4C9EE-2717-4D19-9B1B-727B4F5726C8}" type="sibTrans" cxnId="{668CA817-6360-4DDB-AB7B-87E047F1DBF7}">
      <dgm:prSet/>
      <dgm:spPr/>
      <dgm:t>
        <a:bodyPr/>
        <a:lstStyle/>
        <a:p>
          <a:endParaRPr lang="en-US"/>
        </a:p>
      </dgm:t>
    </dgm:pt>
    <dgm:pt modelId="{73D97843-31CD-4F89-9109-240D2E3CC444}">
      <dgm:prSet/>
      <dgm:spPr/>
      <dgm:t>
        <a:bodyPr/>
        <a:lstStyle/>
        <a:p>
          <a:pPr rtl="0"/>
          <a:r>
            <a:rPr lang="en-US" smtClean="0"/>
            <a:t>Does not fully account for how places move from one category to another</a:t>
          </a:r>
          <a:endParaRPr lang="en-US"/>
        </a:p>
      </dgm:t>
    </dgm:pt>
    <dgm:pt modelId="{E1D195B8-E47C-4FF4-9034-5517187CAA86}" type="parTrans" cxnId="{BE95747B-897B-4166-BA9E-F1F87DEE11C4}">
      <dgm:prSet/>
      <dgm:spPr/>
      <dgm:t>
        <a:bodyPr/>
        <a:lstStyle/>
        <a:p>
          <a:endParaRPr lang="en-US"/>
        </a:p>
      </dgm:t>
    </dgm:pt>
    <dgm:pt modelId="{A91933EE-F8B2-4536-9382-F5CB43B7B1CC}" type="sibTrans" cxnId="{BE95747B-897B-4166-BA9E-F1F87DEE11C4}">
      <dgm:prSet/>
      <dgm:spPr/>
      <dgm:t>
        <a:bodyPr/>
        <a:lstStyle/>
        <a:p>
          <a:endParaRPr lang="en-US"/>
        </a:p>
      </dgm:t>
    </dgm:pt>
    <dgm:pt modelId="{41E120C1-A17A-45CB-95FB-787BE97BC0F4}" type="pres">
      <dgm:prSet presAssocID="{911172A6-C661-4218-92CD-FADAD64BCE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BFB695A-5108-4EBF-82EF-C389B6B2A296}" type="pres">
      <dgm:prSet presAssocID="{13D5FBC7-E859-47AD-A99F-4A28837BC6ED}" presName="thickLine" presStyleLbl="alignNode1" presStyleIdx="0" presStyleCnt="1"/>
      <dgm:spPr/>
    </dgm:pt>
    <dgm:pt modelId="{F1CD5A8E-A314-4F1D-8739-D369F3C1F9F1}" type="pres">
      <dgm:prSet presAssocID="{13D5FBC7-E859-47AD-A99F-4A28837BC6ED}" presName="horz1" presStyleCnt="0"/>
      <dgm:spPr/>
    </dgm:pt>
    <dgm:pt modelId="{4D27F208-56BA-4151-B4BF-0CE182F429D7}" type="pres">
      <dgm:prSet presAssocID="{13D5FBC7-E859-47AD-A99F-4A28837BC6ED}" presName="tx1" presStyleLbl="revTx" presStyleIdx="0" presStyleCnt="4"/>
      <dgm:spPr/>
      <dgm:t>
        <a:bodyPr/>
        <a:lstStyle/>
        <a:p>
          <a:endParaRPr lang="en-US"/>
        </a:p>
      </dgm:t>
    </dgm:pt>
    <dgm:pt modelId="{7155F797-D1AA-40CF-B0D0-EE1B0B4FA245}" type="pres">
      <dgm:prSet presAssocID="{13D5FBC7-E859-47AD-A99F-4A28837BC6ED}" presName="vert1" presStyleCnt="0"/>
      <dgm:spPr/>
    </dgm:pt>
    <dgm:pt modelId="{78219297-507A-41CA-AD21-6B0CEF4CCC7F}" type="pres">
      <dgm:prSet presAssocID="{926B3297-3CB3-4410-B57B-B05879605B07}" presName="vertSpace2a" presStyleCnt="0"/>
      <dgm:spPr/>
    </dgm:pt>
    <dgm:pt modelId="{B6AC7E5F-E328-4980-987F-27665E065325}" type="pres">
      <dgm:prSet presAssocID="{926B3297-3CB3-4410-B57B-B05879605B07}" presName="horz2" presStyleCnt="0"/>
      <dgm:spPr/>
    </dgm:pt>
    <dgm:pt modelId="{9529B3F7-AEC3-4D49-909C-EF35C9EE4CC0}" type="pres">
      <dgm:prSet presAssocID="{926B3297-3CB3-4410-B57B-B05879605B07}" presName="horzSpace2" presStyleCnt="0"/>
      <dgm:spPr/>
    </dgm:pt>
    <dgm:pt modelId="{B139B8C0-99D6-4718-A6AA-C6523D7593FA}" type="pres">
      <dgm:prSet presAssocID="{926B3297-3CB3-4410-B57B-B05879605B07}" presName="tx2" presStyleLbl="revTx" presStyleIdx="1" presStyleCnt="4"/>
      <dgm:spPr/>
      <dgm:t>
        <a:bodyPr/>
        <a:lstStyle/>
        <a:p>
          <a:endParaRPr lang="en-US"/>
        </a:p>
      </dgm:t>
    </dgm:pt>
    <dgm:pt modelId="{A025BC00-0BD3-45C9-8757-6C49E9323FC7}" type="pres">
      <dgm:prSet presAssocID="{926B3297-3CB3-4410-B57B-B05879605B07}" presName="vert2" presStyleCnt="0"/>
      <dgm:spPr/>
    </dgm:pt>
    <dgm:pt modelId="{75C1DADD-57A0-4235-A66E-E6E35317F260}" type="pres">
      <dgm:prSet presAssocID="{926B3297-3CB3-4410-B57B-B05879605B07}" presName="thinLine2b" presStyleLbl="callout" presStyleIdx="0" presStyleCnt="3"/>
      <dgm:spPr/>
    </dgm:pt>
    <dgm:pt modelId="{9FF62971-1DA0-4571-AD3D-FF34DCA8FE75}" type="pres">
      <dgm:prSet presAssocID="{926B3297-3CB3-4410-B57B-B05879605B07}" presName="vertSpace2b" presStyleCnt="0"/>
      <dgm:spPr/>
    </dgm:pt>
    <dgm:pt modelId="{6C9A7E4A-0A38-413F-B939-8CBFE4E32586}" type="pres">
      <dgm:prSet presAssocID="{0E122ADA-5D53-4FDF-883D-6B66CC759F30}" presName="horz2" presStyleCnt="0"/>
      <dgm:spPr/>
    </dgm:pt>
    <dgm:pt modelId="{B54CC0C3-EB94-4A04-9F57-59497D343901}" type="pres">
      <dgm:prSet presAssocID="{0E122ADA-5D53-4FDF-883D-6B66CC759F30}" presName="horzSpace2" presStyleCnt="0"/>
      <dgm:spPr/>
    </dgm:pt>
    <dgm:pt modelId="{C995B23F-D2D6-4199-8B9C-6BD0A945311C}" type="pres">
      <dgm:prSet presAssocID="{0E122ADA-5D53-4FDF-883D-6B66CC759F30}" presName="tx2" presStyleLbl="revTx" presStyleIdx="2" presStyleCnt="4"/>
      <dgm:spPr/>
      <dgm:t>
        <a:bodyPr/>
        <a:lstStyle/>
        <a:p>
          <a:endParaRPr lang="en-US"/>
        </a:p>
      </dgm:t>
    </dgm:pt>
    <dgm:pt modelId="{25E6801C-D1A9-4BAF-8B77-E6802FDCFD4A}" type="pres">
      <dgm:prSet presAssocID="{0E122ADA-5D53-4FDF-883D-6B66CC759F30}" presName="vert2" presStyleCnt="0"/>
      <dgm:spPr/>
    </dgm:pt>
    <dgm:pt modelId="{8F07A4DA-E14F-41FC-8B9E-A517ACD38B5C}" type="pres">
      <dgm:prSet presAssocID="{0E122ADA-5D53-4FDF-883D-6B66CC759F30}" presName="thinLine2b" presStyleLbl="callout" presStyleIdx="1" presStyleCnt="3"/>
      <dgm:spPr/>
    </dgm:pt>
    <dgm:pt modelId="{50460595-CEEC-47B7-99CE-9C9288716252}" type="pres">
      <dgm:prSet presAssocID="{0E122ADA-5D53-4FDF-883D-6B66CC759F30}" presName="vertSpace2b" presStyleCnt="0"/>
      <dgm:spPr/>
    </dgm:pt>
    <dgm:pt modelId="{9C30ED34-C222-49BA-8B88-EACFABBF604B}" type="pres">
      <dgm:prSet presAssocID="{73D97843-31CD-4F89-9109-240D2E3CC444}" presName="horz2" presStyleCnt="0"/>
      <dgm:spPr/>
    </dgm:pt>
    <dgm:pt modelId="{433BA7E8-B261-438C-AEFD-26F7612D798C}" type="pres">
      <dgm:prSet presAssocID="{73D97843-31CD-4F89-9109-240D2E3CC444}" presName="horzSpace2" presStyleCnt="0"/>
      <dgm:spPr/>
    </dgm:pt>
    <dgm:pt modelId="{1C234632-40BC-4B1E-802B-5E862D0B9B08}" type="pres">
      <dgm:prSet presAssocID="{73D97843-31CD-4F89-9109-240D2E3CC444}" presName="tx2" presStyleLbl="revTx" presStyleIdx="3" presStyleCnt="4"/>
      <dgm:spPr/>
      <dgm:t>
        <a:bodyPr/>
        <a:lstStyle/>
        <a:p>
          <a:endParaRPr lang="en-US"/>
        </a:p>
      </dgm:t>
    </dgm:pt>
    <dgm:pt modelId="{9E56A6D2-DD06-4369-8308-FFD380F605E6}" type="pres">
      <dgm:prSet presAssocID="{73D97843-31CD-4F89-9109-240D2E3CC444}" presName="vert2" presStyleCnt="0"/>
      <dgm:spPr/>
    </dgm:pt>
    <dgm:pt modelId="{E7EFD161-D764-456B-AC6D-90BF1CA45E4B}" type="pres">
      <dgm:prSet presAssocID="{73D97843-31CD-4F89-9109-240D2E3CC444}" presName="thinLine2b" presStyleLbl="callout" presStyleIdx="2" presStyleCnt="3"/>
      <dgm:spPr/>
    </dgm:pt>
    <dgm:pt modelId="{D55BF06F-56EB-45A6-9F25-8866DC8C6125}" type="pres">
      <dgm:prSet presAssocID="{73D97843-31CD-4F89-9109-240D2E3CC444}" presName="vertSpace2b" presStyleCnt="0"/>
      <dgm:spPr/>
    </dgm:pt>
  </dgm:ptLst>
  <dgm:cxnLst>
    <dgm:cxn modelId="{FCD4F011-51EE-40AF-9B6A-3E8A793938DD}" type="presOf" srcId="{926B3297-3CB3-4410-B57B-B05879605B07}" destId="{B139B8C0-99D6-4718-A6AA-C6523D7593FA}" srcOrd="0" destOrd="0" presId="urn:microsoft.com/office/officeart/2008/layout/LinedList"/>
    <dgm:cxn modelId="{C0F9F27E-A446-4213-8786-83E665C7E8BB}" type="presOf" srcId="{73D97843-31CD-4F89-9109-240D2E3CC444}" destId="{1C234632-40BC-4B1E-802B-5E862D0B9B08}" srcOrd="0" destOrd="0" presId="urn:microsoft.com/office/officeart/2008/layout/LinedList"/>
    <dgm:cxn modelId="{1A79D144-17C1-4EEF-98BB-F31D99A3B384}" type="presOf" srcId="{13D5FBC7-E859-47AD-A99F-4A28837BC6ED}" destId="{4D27F208-56BA-4151-B4BF-0CE182F429D7}" srcOrd="0" destOrd="0" presId="urn:microsoft.com/office/officeart/2008/layout/LinedList"/>
    <dgm:cxn modelId="{EE44046D-C604-42A8-A387-C9B4835F5560}" srcId="{13D5FBC7-E859-47AD-A99F-4A28837BC6ED}" destId="{926B3297-3CB3-4410-B57B-B05879605B07}" srcOrd="0" destOrd="0" parTransId="{ED2FF9A1-7298-4F64-B19F-6525F2D5392F}" sibTransId="{61814198-0546-4D9B-95F3-8798A5126618}"/>
    <dgm:cxn modelId="{F60D86B9-030D-4D53-9958-E318B5A19DEA}" type="presOf" srcId="{0E122ADA-5D53-4FDF-883D-6B66CC759F30}" destId="{C995B23F-D2D6-4199-8B9C-6BD0A945311C}" srcOrd="0" destOrd="0" presId="urn:microsoft.com/office/officeart/2008/layout/LinedList"/>
    <dgm:cxn modelId="{CD5282DF-CA42-40E6-BE38-6C47B309C316}" type="presOf" srcId="{911172A6-C661-4218-92CD-FADAD64BCEA3}" destId="{41E120C1-A17A-45CB-95FB-787BE97BC0F4}" srcOrd="0" destOrd="0" presId="urn:microsoft.com/office/officeart/2008/layout/LinedList"/>
    <dgm:cxn modelId="{668CA817-6360-4DDB-AB7B-87E047F1DBF7}" srcId="{13D5FBC7-E859-47AD-A99F-4A28837BC6ED}" destId="{0E122ADA-5D53-4FDF-883D-6B66CC759F30}" srcOrd="1" destOrd="0" parTransId="{EBD12E51-1F05-414B-81DA-550FFB53D047}" sibTransId="{15A4C9EE-2717-4D19-9B1B-727B4F5726C8}"/>
    <dgm:cxn modelId="{A8F49337-60DB-440F-B154-8080BA3DAA59}" srcId="{911172A6-C661-4218-92CD-FADAD64BCEA3}" destId="{13D5FBC7-E859-47AD-A99F-4A28837BC6ED}" srcOrd="0" destOrd="0" parTransId="{667B9313-19D7-4B91-AD12-C37F521092D8}" sibTransId="{BB1DEE5F-CEA4-4550-B2AC-E2B7BCE7E842}"/>
    <dgm:cxn modelId="{BE95747B-897B-4166-BA9E-F1F87DEE11C4}" srcId="{13D5FBC7-E859-47AD-A99F-4A28837BC6ED}" destId="{73D97843-31CD-4F89-9109-240D2E3CC444}" srcOrd="2" destOrd="0" parTransId="{E1D195B8-E47C-4FF4-9034-5517187CAA86}" sibTransId="{A91933EE-F8B2-4536-9382-F5CB43B7B1CC}"/>
    <dgm:cxn modelId="{62C37A7E-1DCC-476F-81DF-FEAAE4D435FA}" type="presParOf" srcId="{41E120C1-A17A-45CB-95FB-787BE97BC0F4}" destId="{0BFB695A-5108-4EBF-82EF-C389B6B2A296}" srcOrd="0" destOrd="0" presId="urn:microsoft.com/office/officeart/2008/layout/LinedList"/>
    <dgm:cxn modelId="{D57D93ED-AEEA-4D43-9F5A-BCCCD20423C6}" type="presParOf" srcId="{41E120C1-A17A-45CB-95FB-787BE97BC0F4}" destId="{F1CD5A8E-A314-4F1D-8739-D369F3C1F9F1}" srcOrd="1" destOrd="0" presId="urn:microsoft.com/office/officeart/2008/layout/LinedList"/>
    <dgm:cxn modelId="{C63AD82F-FDF8-4B58-BE0F-E42F27EC37BF}" type="presParOf" srcId="{F1CD5A8E-A314-4F1D-8739-D369F3C1F9F1}" destId="{4D27F208-56BA-4151-B4BF-0CE182F429D7}" srcOrd="0" destOrd="0" presId="urn:microsoft.com/office/officeart/2008/layout/LinedList"/>
    <dgm:cxn modelId="{8F0292B8-CA83-4584-83F2-8C2A3CE88449}" type="presParOf" srcId="{F1CD5A8E-A314-4F1D-8739-D369F3C1F9F1}" destId="{7155F797-D1AA-40CF-B0D0-EE1B0B4FA245}" srcOrd="1" destOrd="0" presId="urn:microsoft.com/office/officeart/2008/layout/LinedList"/>
    <dgm:cxn modelId="{F26BB581-F32F-4858-A6FB-0DFDC721C1C0}" type="presParOf" srcId="{7155F797-D1AA-40CF-B0D0-EE1B0B4FA245}" destId="{78219297-507A-41CA-AD21-6B0CEF4CCC7F}" srcOrd="0" destOrd="0" presId="urn:microsoft.com/office/officeart/2008/layout/LinedList"/>
    <dgm:cxn modelId="{2F0F62B5-199D-4761-A5FF-09ADBA6448E4}" type="presParOf" srcId="{7155F797-D1AA-40CF-B0D0-EE1B0B4FA245}" destId="{B6AC7E5F-E328-4980-987F-27665E065325}" srcOrd="1" destOrd="0" presId="urn:microsoft.com/office/officeart/2008/layout/LinedList"/>
    <dgm:cxn modelId="{73156D1F-DF46-4924-AB1B-6B60DEFEC4D5}" type="presParOf" srcId="{B6AC7E5F-E328-4980-987F-27665E065325}" destId="{9529B3F7-AEC3-4D49-909C-EF35C9EE4CC0}" srcOrd="0" destOrd="0" presId="urn:microsoft.com/office/officeart/2008/layout/LinedList"/>
    <dgm:cxn modelId="{AD57787E-9E51-4CE8-98D3-74CDE4DD98AE}" type="presParOf" srcId="{B6AC7E5F-E328-4980-987F-27665E065325}" destId="{B139B8C0-99D6-4718-A6AA-C6523D7593FA}" srcOrd="1" destOrd="0" presId="urn:microsoft.com/office/officeart/2008/layout/LinedList"/>
    <dgm:cxn modelId="{312F888A-9708-47EE-8F4D-4A5A93ABDD85}" type="presParOf" srcId="{B6AC7E5F-E328-4980-987F-27665E065325}" destId="{A025BC00-0BD3-45C9-8757-6C49E9323FC7}" srcOrd="2" destOrd="0" presId="urn:microsoft.com/office/officeart/2008/layout/LinedList"/>
    <dgm:cxn modelId="{8A7E6858-AA3E-4802-929A-B28B2564FC3F}" type="presParOf" srcId="{7155F797-D1AA-40CF-B0D0-EE1B0B4FA245}" destId="{75C1DADD-57A0-4235-A66E-E6E35317F260}" srcOrd="2" destOrd="0" presId="urn:microsoft.com/office/officeart/2008/layout/LinedList"/>
    <dgm:cxn modelId="{9E3F8C7F-C3B7-4101-9FD9-F91EF92D2890}" type="presParOf" srcId="{7155F797-D1AA-40CF-B0D0-EE1B0B4FA245}" destId="{9FF62971-1DA0-4571-AD3D-FF34DCA8FE75}" srcOrd="3" destOrd="0" presId="urn:microsoft.com/office/officeart/2008/layout/LinedList"/>
    <dgm:cxn modelId="{1453761F-BC85-4ADE-AAF9-00E88151854E}" type="presParOf" srcId="{7155F797-D1AA-40CF-B0D0-EE1B0B4FA245}" destId="{6C9A7E4A-0A38-413F-B939-8CBFE4E32586}" srcOrd="4" destOrd="0" presId="urn:microsoft.com/office/officeart/2008/layout/LinedList"/>
    <dgm:cxn modelId="{7136F7D8-1AC2-4C49-BCC7-2407CA6CE323}" type="presParOf" srcId="{6C9A7E4A-0A38-413F-B939-8CBFE4E32586}" destId="{B54CC0C3-EB94-4A04-9F57-59497D343901}" srcOrd="0" destOrd="0" presId="urn:microsoft.com/office/officeart/2008/layout/LinedList"/>
    <dgm:cxn modelId="{26D32A90-AFFF-4B54-BDDF-72A6727D5662}" type="presParOf" srcId="{6C9A7E4A-0A38-413F-B939-8CBFE4E32586}" destId="{C995B23F-D2D6-4199-8B9C-6BD0A945311C}" srcOrd="1" destOrd="0" presId="urn:microsoft.com/office/officeart/2008/layout/LinedList"/>
    <dgm:cxn modelId="{7D10E728-2E84-4B49-8033-060A2ED0B59D}" type="presParOf" srcId="{6C9A7E4A-0A38-413F-B939-8CBFE4E32586}" destId="{25E6801C-D1A9-4BAF-8B77-E6802FDCFD4A}" srcOrd="2" destOrd="0" presId="urn:microsoft.com/office/officeart/2008/layout/LinedList"/>
    <dgm:cxn modelId="{ECD5AD23-FE9D-49F8-A1B6-C9B9E7C24441}" type="presParOf" srcId="{7155F797-D1AA-40CF-B0D0-EE1B0B4FA245}" destId="{8F07A4DA-E14F-41FC-8B9E-A517ACD38B5C}" srcOrd="5" destOrd="0" presId="urn:microsoft.com/office/officeart/2008/layout/LinedList"/>
    <dgm:cxn modelId="{AFA639F3-4BFE-401C-B593-F114B9CFE1F2}" type="presParOf" srcId="{7155F797-D1AA-40CF-B0D0-EE1B0B4FA245}" destId="{50460595-CEEC-47B7-99CE-9C9288716252}" srcOrd="6" destOrd="0" presId="urn:microsoft.com/office/officeart/2008/layout/LinedList"/>
    <dgm:cxn modelId="{A7599A1A-ED9A-497D-B6F9-D5988FA0BABA}" type="presParOf" srcId="{7155F797-D1AA-40CF-B0D0-EE1B0B4FA245}" destId="{9C30ED34-C222-49BA-8B88-EACFABBF604B}" srcOrd="7" destOrd="0" presId="urn:microsoft.com/office/officeart/2008/layout/LinedList"/>
    <dgm:cxn modelId="{F5CE355C-B480-4915-BD19-C380A37A8376}" type="presParOf" srcId="{9C30ED34-C222-49BA-8B88-EACFABBF604B}" destId="{433BA7E8-B261-438C-AEFD-26F7612D798C}" srcOrd="0" destOrd="0" presId="urn:microsoft.com/office/officeart/2008/layout/LinedList"/>
    <dgm:cxn modelId="{B2DB6153-C6E0-477D-AE1A-2A9624A6D948}" type="presParOf" srcId="{9C30ED34-C222-49BA-8B88-EACFABBF604B}" destId="{1C234632-40BC-4B1E-802B-5E862D0B9B08}" srcOrd="1" destOrd="0" presId="urn:microsoft.com/office/officeart/2008/layout/LinedList"/>
    <dgm:cxn modelId="{2FC6C3D5-D0D3-4A52-93F5-5E45335F719A}" type="presParOf" srcId="{9C30ED34-C222-49BA-8B88-EACFABBF604B}" destId="{9E56A6D2-DD06-4369-8308-FFD380F605E6}" srcOrd="2" destOrd="0" presId="urn:microsoft.com/office/officeart/2008/layout/LinedList"/>
    <dgm:cxn modelId="{AC9DEA5D-8951-4E17-A009-903EB51BEBD0}" type="presParOf" srcId="{7155F797-D1AA-40CF-B0D0-EE1B0B4FA245}" destId="{E7EFD161-D764-456B-AC6D-90BF1CA45E4B}" srcOrd="8" destOrd="0" presId="urn:microsoft.com/office/officeart/2008/layout/LinedList"/>
    <dgm:cxn modelId="{6D964665-71A2-4D1D-A6C6-E75BBDBA6809}" type="presParOf" srcId="{7155F797-D1AA-40CF-B0D0-EE1B0B4FA245}" destId="{D55BF06F-56EB-45A6-9F25-8866DC8C612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3B1A695-AFA7-4BC6-9CA4-A5FA0353782E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13EAE8-C63C-44CF-9D53-2DB9EABD52BD}">
      <dgm:prSet/>
      <dgm:spPr/>
      <dgm:t>
        <a:bodyPr/>
        <a:lstStyle/>
        <a:p>
          <a:pPr rtl="0"/>
          <a:r>
            <a:rPr lang="en-US" baseline="0" smtClean="0"/>
            <a:t>Why Do Boundary Disputes Occur?</a:t>
          </a:r>
          <a:endParaRPr lang="en-US"/>
        </a:p>
      </dgm:t>
    </dgm:pt>
    <dgm:pt modelId="{105AB4EE-11EB-4217-BEC4-44BC4EAA8EBE}" type="parTrans" cxnId="{D63CDF22-02EC-40A6-AD4E-DDAE6DD2F35A}">
      <dgm:prSet/>
      <dgm:spPr/>
      <dgm:t>
        <a:bodyPr/>
        <a:lstStyle/>
        <a:p>
          <a:endParaRPr lang="en-US"/>
        </a:p>
      </dgm:t>
    </dgm:pt>
    <dgm:pt modelId="{82C88C87-9E09-4610-AC6C-47495D595796}" type="sibTrans" cxnId="{D63CDF22-02EC-40A6-AD4E-DDAE6DD2F35A}">
      <dgm:prSet/>
      <dgm:spPr/>
      <dgm:t>
        <a:bodyPr/>
        <a:lstStyle/>
        <a:p>
          <a:endParaRPr lang="en-US"/>
        </a:p>
      </dgm:t>
    </dgm:pt>
    <dgm:pt modelId="{8D4CD53A-AFAC-41EE-8899-33B57D607735}" type="pres">
      <dgm:prSet presAssocID="{43B1A695-AFA7-4BC6-9CA4-A5FA035378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846DE6F-EC9A-48ED-B30F-C573431B02A8}" type="pres">
      <dgm:prSet presAssocID="{D213EAE8-C63C-44CF-9D53-2DB9EABD52BD}" presName="thickLine" presStyleLbl="alignNode1" presStyleIdx="0" presStyleCnt="1"/>
      <dgm:spPr/>
    </dgm:pt>
    <dgm:pt modelId="{A442E02E-FF3B-4399-A56C-10B775498B94}" type="pres">
      <dgm:prSet presAssocID="{D213EAE8-C63C-44CF-9D53-2DB9EABD52BD}" presName="horz1" presStyleCnt="0"/>
      <dgm:spPr/>
    </dgm:pt>
    <dgm:pt modelId="{34283A2A-7B20-451E-B908-42C828BF5477}" type="pres">
      <dgm:prSet presAssocID="{D213EAE8-C63C-44CF-9D53-2DB9EABD52BD}" presName="tx1" presStyleLbl="revTx" presStyleIdx="0" presStyleCnt="1"/>
      <dgm:spPr/>
      <dgm:t>
        <a:bodyPr/>
        <a:lstStyle/>
        <a:p>
          <a:endParaRPr lang="en-US"/>
        </a:p>
      </dgm:t>
    </dgm:pt>
    <dgm:pt modelId="{52A63229-C62E-409A-97C8-83CDCD17599B}" type="pres">
      <dgm:prSet presAssocID="{D213EAE8-C63C-44CF-9D53-2DB9EABD52BD}" presName="vert1" presStyleCnt="0"/>
      <dgm:spPr/>
    </dgm:pt>
  </dgm:ptLst>
  <dgm:cxnLst>
    <dgm:cxn modelId="{D63CDF22-02EC-40A6-AD4E-DDAE6DD2F35A}" srcId="{43B1A695-AFA7-4BC6-9CA4-A5FA0353782E}" destId="{D213EAE8-C63C-44CF-9D53-2DB9EABD52BD}" srcOrd="0" destOrd="0" parTransId="{105AB4EE-11EB-4217-BEC4-44BC4EAA8EBE}" sibTransId="{82C88C87-9E09-4610-AC6C-47495D595796}"/>
    <dgm:cxn modelId="{CA1298E8-C23B-46D7-9896-9F43406D6727}" type="presOf" srcId="{D213EAE8-C63C-44CF-9D53-2DB9EABD52BD}" destId="{34283A2A-7B20-451E-B908-42C828BF5477}" srcOrd="0" destOrd="0" presId="urn:microsoft.com/office/officeart/2008/layout/LinedList"/>
    <dgm:cxn modelId="{108F0F7C-860D-4678-96E1-7999F4896BFB}" type="presOf" srcId="{43B1A695-AFA7-4BC6-9CA4-A5FA0353782E}" destId="{8D4CD53A-AFAC-41EE-8899-33B57D607735}" srcOrd="0" destOrd="0" presId="urn:microsoft.com/office/officeart/2008/layout/LinedList"/>
    <dgm:cxn modelId="{41598A54-CB56-41A5-AC3F-3A5902A82A65}" type="presParOf" srcId="{8D4CD53A-AFAC-41EE-8899-33B57D607735}" destId="{6846DE6F-EC9A-48ED-B30F-C573431B02A8}" srcOrd="0" destOrd="0" presId="urn:microsoft.com/office/officeart/2008/layout/LinedList"/>
    <dgm:cxn modelId="{F382A676-BE4B-4BB9-928E-2E16EE82A158}" type="presParOf" srcId="{8D4CD53A-AFAC-41EE-8899-33B57D607735}" destId="{A442E02E-FF3B-4399-A56C-10B775498B94}" srcOrd="1" destOrd="0" presId="urn:microsoft.com/office/officeart/2008/layout/LinedList"/>
    <dgm:cxn modelId="{182B0B1C-E715-457B-8525-B0373FC5D2C5}" type="presParOf" srcId="{A442E02E-FF3B-4399-A56C-10B775498B94}" destId="{34283A2A-7B20-451E-B908-42C828BF5477}" srcOrd="0" destOrd="0" presId="urn:microsoft.com/office/officeart/2008/layout/LinedList"/>
    <dgm:cxn modelId="{D2A9B350-19B5-4F8F-B89E-5168E2D3E88A}" type="presParOf" srcId="{A442E02E-FF3B-4399-A56C-10B775498B94}" destId="{52A63229-C62E-409A-97C8-83CDCD1759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E928CAE-FB66-4AC5-B0ED-C5D38087EBE4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423380-E0E3-4C21-8E5B-61095FA6D542}">
      <dgm:prSet/>
      <dgm:spPr/>
      <dgm:t>
        <a:bodyPr/>
        <a:lstStyle/>
        <a:p>
          <a:pPr rtl="0"/>
          <a:r>
            <a:rPr lang="en-US" dirty="0" smtClean="0"/>
            <a:t>A </a:t>
          </a:r>
          <a:r>
            <a:rPr lang="en-US" b="1" i="1" dirty="0" smtClean="0"/>
            <a:t>boundary</a:t>
          </a:r>
          <a:r>
            <a:rPr lang="en-US" dirty="0" smtClean="0"/>
            <a:t> between states is actually a vertical plane that cuts through the rocks below (called the subsoil) and the airspace above, dividing one state from another.</a:t>
          </a:r>
          <a:endParaRPr lang="en-US" dirty="0"/>
        </a:p>
      </dgm:t>
    </dgm:pt>
    <dgm:pt modelId="{749DA964-596E-449F-863C-783141D31275}" type="parTrans" cxnId="{2F947723-1F79-4B39-B55D-A21647C3CF9E}">
      <dgm:prSet/>
      <dgm:spPr/>
      <dgm:t>
        <a:bodyPr/>
        <a:lstStyle/>
        <a:p>
          <a:endParaRPr lang="en-US"/>
        </a:p>
      </dgm:t>
    </dgm:pt>
    <dgm:pt modelId="{1A032ECF-117D-4D84-9075-9FB8E1488390}" type="sibTrans" cxnId="{2F947723-1F79-4B39-B55D-A21647C3CF9E}">
      <dgm:prSet/>
      <dgm:spPr/>
      <dgm:t>
        <a:bodyPr/>
        <a:lstStyle/>
        <a:p>
          <a:endParaRPr lang="en-US"/>
        </a:p>
      </dgm:t>
    </dgm:pt>
    <dgm:pt modelId="{31AE654F-9CF9-496B-BDC6-70B95E6CEF94}">
      <dgm:prSet/>
      <dgm:spPr/>
      <dgm:t>
        <a:bodyPr/>
        <a:lstStyle/>
        <a:p>
          <a:pPr rtl="0"/>
          <a:r>
            <a:rPr lang="en-US" dirty="0" smtClean="0"/>
            <a:t>States typically define the boundary in a treaty-like legal document in which actual points in the landscape or points of </a:t>
          </a:r>
          <a:r>
            <a:rPr lang="en-US" b="1" i="1" dirty="0" smtClean="0"/>
            <a:t>latitude</a:t>
          </a:r>
          <a:r>
            <a:rPr lang="en-US" dirty="0" smtClean="0"/>
            <a:t> and </a:t>
          </a:r>
          <a:r>
            <a:rPr lang="en-US" b="1" i="1" dirty="0" smtClean="0"/>
            <a:t>longitude</a:t>
          </a:r>
          <a:r>
            <a:rPr lang="en-US" dirty="0" smtClean="0"/>
            <a:t> are described. </a:t>
          </a:r>
          <a:endParaRPr lang="en-US" dirty="0"/>
        </a:p>
      </dgm:t>
    </dgm:pt>
    <dgm:pt modelId="{B1D42821-0920-4C6D-BDEE-A5BB6330336E}" type="parTrans" cxnId="{182116A0-54CA-4EEF-B963-CC7C48A7089E}">
      <dgm:prSet/>
      <dgm:spPr/>
      <dgm:t>
        <a:bodyPr/>
        <a:lstStyle/>
        <a:p>
          <a:endParaRPr lang="en-US"/>
        </a:p>
      </dgm:t>
    </dgm:pt>
    <dgm:pt modelId="{B8EBEC17-192C-423D-B376-B2EB8CF76FE5}" type="sibTrans" cxnId="{182116A0-54CA-4EEF-B963-CC7C48A7089E}">
      <dgm:prSet/>
      <dgm:spPr/>
      <dgm:t>
        <a:bodyPr/>
        <a:lstStyle/>
        <a:p>
          <a:endParaRPr lang="en-US"/>
        </a:p>
      </dgm:t>
    </dgm:pt>
    <dgm:pt modelId="{68724E33-6AFE-4B8F-B353-377409A6E8B5}" type="pres">
      <dgm:prSet presAssocID="{4E928CAE-FB66-4AC5-B0ED-C5D38087EB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B282C49-8FFA-445D-96CA-681B6A80B56C}" type="pres">
      <dgm:prSet presAssocID="{42423380-E0E3-4C21-8E5B-61095FA6D542}" presName="composite" presStyleCnt="0"/>
      <dgm:spPr/>
      <dgm:t>
        <a:bodyPr/>
        <a:lstStyle/>
        <a:p>
          <a:endParaRPr lang="en-US"/>
        </a:p>
      </dgm:t>
    </dgm:pt>
    <dgm:pt modelId="{1FBAF947-AAA3-428C-90F4-83CFD70C11A3}" type="pres">
      <dgm:prSet presAssocID="{42423380-E0E3-4C21-8E5B-61095FA6D542}" presName="LShape" presStyleLbl="alignNode1" presStyleIdx="0" presStyleCnt="3"/>
      <dgm:spPr/>
      <dgm:t>
        <a:bodyPr/>
        <a:lstStyle/>
        <a:p>
          <a:endParaRPr lang="en-US"/>
        </a:p>
      </dgm:t>
    </dgm:pt>
    <dgm:pt modelId="{07D28174-3A03-49C7-9DF5-E014BC0CB12A}" type="pres">
      <dgm:prSet presAssocID="{42423380-E0E3-4C21-8E5B-61095FA6D542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229D7-8491-4936-ACEF-3317C72802FE}" type="pres">
      <dgm:prSet presAssocID="{42423380-E0E3-4C21-8E5B-61095FA6D542}" presName="Triangle" presStyleLbl="alignNode1" presStyleIdx="1" presStyleCnt="3"/>
      <dgm:spPr/>
      <dgm:t>
        <a:bodyPr/>
        <a:lstStyle/>
        <a:p>
          <a:endParaRPr lang="en-US"/>
        </a:p>
      </dgm:t>
    </dgm:pt>
    <dgm:pt modelId="{C8AE2B44-3770-499E-A8AD-52827D0DE307}" type="pres">
      <dgm:prSet presAssocID="{1A032ECF-117D-4D84-9075-9FB8E1488390}" presName="sibTrans" presStyleCnt="0"/>
      <dgm:spPr/>
      <dgm:t>
        <a:bodyPr/>
        <a:lstStyle/>
        <a:p>
          <a:endParaRPr lang="en-US"/>
        </a:p>
      </dgm:t>
    </dgm:pt>
    <dgm:pt modelId="{38D4FF87-E683-4B32-A3C6-8EDD8746ADD5}" type="pres">
      <dgm:prSet presAssocID="{1A032ECF-117D-4D84-9075-9FB8E1488390}" presName="space" presStyleCnt="0"/>
      <dgm:spPr/>
      <dgm:t>
        <a:bodyPr/>
        <a:lstStyle/>
        <a:p>
          <a:endParaRPr lang="en-US"/>
        </a:p>
      </dgm:t>
    </dgm:pt>
    <dgm:pt modelId="{BAAC70D6-D6BC-49DA-97AA-F196F7688AF8}" type="pres">
      <dgm:prSet presAssocID="{31AE654F-9CF9-496B-BDC6-70B95E6CEF94}" presName="composite" presStyleCnt="0"/>
      <dgm:spPr/>
      <dgm:t>
        <a:bodyPr/>
        <a:lstStyle/>
        <a:p>
          <a:endParaRPr lang="en-US"/>
        </a:p>
      </dgm:t>
    </dgm:pt>
    <dgm:pt modelId="{F8C33256-E1B9-4FFB-B38D-85511A63FBE9}" type="pres">
      <dgm:prSet presAssocID="{31AE654F-9CF9-496B-BDC6-70B95E6CEF94}" presName="LShape" presStyleLbl="alignNode1" presStyleIdx="2" presStyleCnt="3"/>
      <dgm:spPr/>
      <dgm:t>
        <a:bodyPr/>
        <a:lstStyle/>
        <a:p>
          <a:endParaRPr lang="en-US"/>
        </a:p>
      </dgm:t>
    </dgm:pt>
    <dgm:pt modelId="{4701DA2A-078F-429B-A02B-C8EF2F711B20}" type="pres">
      <dgm:prSet presAssocID="{31AE654F-9CF9-496B-BDC6-70B95E6CEF94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FA253-A4C6-46FE-A69C-D6672B942A55}" type="presOf" srcId="{4E928CAE-FB66-4AC5-B0ED-C5D38087EBE4}" destId="{68724E33-6AFE-4B8F-B353-377409A6E8B5}" srcOrd="0" destOrd="0" presId="urn:microsoft.com/office/officeart/2009/3/layout/StepUpProcess"/>
    <dgm:cxn modelId="{109AAF49-B7A3-4E3E-A043-A038E6AF0A8C}" type="presOf" srcId="{31AE654F-9CF9-496B-BDC6-70B95E6CEF94}" destId="{4701DA2A-078F-429B-A02B-C8EF2F711B20}" srcOrd="0" destOrd="0" presId="urn:microsoft.com/office/officeart/2009/3/layout/StepUpProcess"/>
    <dgm:cxn modelId="{2F947723-1F79-4B39-B55D-A21647C3CF9E}" srcId="{4E928CAE-FB66-4AC5-B0ED-C5D38087EBE4}" destId="{42423380-E0E3-4C21-8E5B-61095FA6D542}" srcOrd="0" destOrd="0" parTransId="{749DA964-596E-449F-863C-783141D31275}" sibTransId="{1A032ECF-117D-4D84-9075-9FB8E1488390}"/>
    <dgm:cxn modelId="{182116A0-54CA-4EEF-B963-CC7C48A7089E}" srcId="{4E928CAE-FB66-4AC5-B0ED-C5D38087EBE4}" destId="{31AE654F-9CF9-496B-BDC6-70B95E6CEF94}" srcOrd="1" destOrd="0" parTransId="{B1D42821-0920-4C6D-BDEE-A5BB6330336E}" sibTransId="{B8EBEC17-192C-423D-B376-B2EB8CF76FE5}"/>
    <dgm:cxn modelId="{A3E02120-DDF0-4709-9252-181E4818226A}" type="presOf" srcId="{42423380-E0E3-4C21-8E5B-61095FA6D542}" destId="{07D28174-3A03-49C7-9DF5-E014BC0CB12A}" srcOrd="0" destOrd="0" presId="urn:microsoft.com/office/officeart/2009/3/layout/StepUpProcess"/>
    <dgm:cxn modelId="{5D9DACA1-CD1E-4F6A-B3A6-501517193EE8}" type="presParOf" srcId="{68724E33-6AFE-4B8F-B353-377409A6E8B5}" destId="{AB282C49-8FFA-445D-96CA-681B6A80B56C}" srcOrd="0" destOrd="0" presId="urn:microsoft.com/office/officeart/2009/3/layout/StepUpProcess"/>
    <dgm:cxn modelId="{7FB879EA-0DA6-462B-BCFE-EE3AC942FE93}" type="presParOf" srcId="{AB282C49-8FFA-445D-96CA-681B6A80B56C}" destId="{1FBAF947-AAA3-428C-90F4-83CFD70C11A3}" srcOrd="0" destOrd="0" presId="urn:microsoft.com/office/officeart/2009/3/layout/StepUpProcess"/>
    <dgm:cxn modelId="{7A4138BF-9F91-47A3-9A6F-FDCC2B06A273}" type="presParOf" srcId="{AB282C49-8FFA-445D-96CA-681B6A80B56C}" destId="{07D28174-3A03-49C7-9DF5-E014BC0CB12A}" srcOrd="1" destOrd="0" presId="urn:microsoft.com/office/officeart/2009/3/layout/StepUpProcess"/>
    <dgm:cxn modelId="{C29D74D7-9298-45E8-A057-8E7BCEB195DA}" type="presParOf" srcId="{AB282C49-8FFA-445D-96CA-681B6A80B56C}" destId="{F04229D7-8491-4936-ACEF-3317C72802FE}" srcOrd="2" destOrd="0" presId="urn:microsoft.com/office/officeart/2009/3/layout/StepUpProcess"/>
    <dgm:cxn modelId="{B1ACBB46-FF9D-4CC1-8480-090BB177B130}" type="presParOf" srcId="{68724E33-6AFE-4B8F-B353-377409A6E8B5}" destId="{C8AE2B44-3770-499E-A8AD-52827D0DE307}" srcOrd="1" destOrd="0" presId="urn:microsoft.com/office/officeart/2009/3/layout/StepUpProcess"/>
    <dgm:cxn modelId="{AFDE36BB-65AB-453D-9589-7E6405932821}" type="presParOf" srcId="{C8AE2B44-3770-499E-A8AD-52827D0DE307}" destId="{38D4FF87-E683-4B32-A3C6-8EDD8746ADD5}" srcOrd="0" destOrd="0" presId="urn:microsoft.com/office/officeart/2009/3/layout/StepUpProcess"/>
    <dgm:cxn modelId="{5F1DCD0E-8797-4E7D-925A-8E85F8B08D5D}" type="presParOf" srcId="{68724E33-6AFE-4B8F-B353-377409A6E8B5}" destId="{BAAC70D6-D6BC-49DA-97AA-F196F7688AF8}" srcOrd="2" destOrd="0" presId="urn:microsoft.com/office/officeart/2009/3/layout/StepUpProcess"/>
    <dgm:cxn modelId="{A2780A88-E527-4C05-8226-BFC5476F5184}" type="presParOf" srcId="{BAAC70D6-D6BC-49DA-97AA-F196F7688AF8}" destId="{F8C33256-E1B9-4FFB-B38D-85511A63FBE9}" srcOrd="0" destOrd="0" presId="urn:microsoft.com/office/officeart/2009/3/layout/StepUpProcess"/>
    <dgm:cxn modelId="{B25E9274-9AAF-4D7A-A0DD-B4A174A918C3}" type="presParOf" srcId="{BAAC70D6-D6BC-49DA-97AA-F196F7688AF8}" destId="{4701DA2A-078F-429B-A02B-C8EF2F711B2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FE682B6-9B11-4874-A9FB-ABCAABBD990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0FD0B9-F873-4D48-BD96-B1171789E17A}">
      <dgm:prSet/>
      <dgm:spPr/>
      <dgm:t>
        <a:bodyPr/>
        <a:lstStyle/>
        <a:p>
          <a:pPr rtl="0"/>
          <a:r>
            <a:rPr lang="en-US" baseline="0" smtClean="0"/>
            <a:t>Boundary Disputes</a:t>
          </a:r>
          <a:endParaRPr lang="en-US"/>
        </a:p>
      </dgm:t>
    </dgm:pt>
    <dgm:pt modelId="{667C7A29-1ECC-4C7B-913F-3EDF8D06B0BB}" type="parTrans" cxnId="{8D94357D-D076-4F49-9A90-7E004F0950EC}">
      <dgm:prSet/>
      <dgm:spPr/>
      <dgm:t>
        <a:bodyPr/>
        <a:lstStyle/>
        <a:p>
          <a:endParaRPr lang="en-US"/>
        </a:p>
      </dgm:t>
    </dgm:pt>
    <dgm:pt modelId="{7A8CD726-1646-48FE-891F-8A86E494562F}" type="sibTrans" cxnId="{8D94357D-D076-4F49-9A90-7E004F0950EC}">
      <dgm:prSet/>
      <dgm:spPr/>
      <dgm:t>
        <a:bodyPr/>
        <a:lstStyle/>
        <a:p>
          <a:endParaRPr lang="en-US"/>
        </a:p>
      </dgm:t>
    </dgm:pt>
    <dgm:pt modelId="{1F19F3EB-63AE-4E5F-B368-57890A05AE58}" type="pres">
      <dgm:prSet presAssocID="{CFE682B6-9B11-4874-A9FB-ABCAABBD990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F37F75-526C-4628-8FAC-F2A6F893176F}" type="pres">
      <dgm:prSet presAssocID="{DC0FD0B9-F873-4D48-BD96-B1171789E17A}" presName="thickLine" presStyleLbl="alignNode1" presStyleIdx="0" presStyleCnt="1"/>
      <dgm:spPr/>
    </dgm:pt>
    <dgm:pt modelId="{9A9C790F-AC14-4156-8865-4D433C370DB8}" type="pres">
      <dgm:prSet presAssocID="{DC0FD0B9-F873-4D48-BD96-B1171789E17A}" presName="horz1" presStyleCnt="0"/>
      <dgm:spPr/>
    </dgm:pt>
    <dgm:pt modelId="{1D2396D2-ACA8-44CC-A021-F197702553D0}" type="pres">
      <dgm:prSet presAssocID="{DC0FD0B9-F873-4D48-BD96-B1171789E17A}" presName="tx1" presStyleLbl="revTx" presStyleIdx="0" presStyleCnt="1"/>
      <dgm:spPr/>
      <dgm:t>
        <a:bodyPr/>
        <a:lstStyle/>
        <a:p>
          <a:endParaRPr lang="en-US"/>
        </a:p>
      </dgm:t>
    </dgm:pt>
    <dgm:pt modelId="{E890A439-C155-4B4E-990F-9B490C022E2F}" type="pres">
      <dgm:prSet presAssocID="{DC0FD0B9-F873-4D48-BD96-B1171789E17A}" presName="vert1" presStyleCnt="0"/>
      <dgm:spPr/>
    </dgm:pt>
  </dgm:ptLst>
  <dgm:cxnLst>
    <dgm:cxn modelId="{FCB892F8-4E16-41E7-9A96-54A375E6DAAB}" type="presOf" srcId="{CFE682B6-9B11-4874-A9FB-ABCAABBD9908}" destId="{1F19F3EB-63AE-4E5F-B368-57890A05AE58}" srcOrd="0" destOrd="0" presId="urn:microsoft.com/office/officeart/2008/layout/LinedList"/>
    <dgm:cxn modelId="{8D94357D-D076-4F49-9A90-7E004F0950EC}" srcId="{CFE682B6-9B11-4874-A9FB-ABCAABBD9908}" destId="{DC0FD0B9-F873-4D48-BD96-B1171789E17A}" srcOrd="0" destOrd="0" parTransId="{667C7A29-1ECC-4C7B-913F-3EDF8D06B0BB}" sibTransId="{7A8CD726-1646-48FE-891F-8A86E494562F}"/>
    <dgm:cxn modelId="{C5BB58FC-DF46-4E23-9F00-AB280A7C1D65}" type="presOf" srcId="{DC0FD0B9-F873-4D48-BD96-B1171789E17A}" destId="{1D2396D2-ACA8-44CC-A021-F197702553D0}" srcOrd="0" destOrd="0" presId="urn:microsoft.com/office/officeart/2008/layout/LinedList"/>
    <dgm:cxn modelId="{99A30306-A0A8-4AF1-9A87-1812CB4E2E0B}" type="presParOf" srcId="{1F19F3EB-63AE-4E5F-B368-57890A05AE58}" destId="{C2F37F75-526C-4628-8FAC-F2A6F893176F}" srcOrd="0" destOrd="0" presId="urn:microsoft.com/office/officeart/2008/layout/LinedList"/>
    <dgm:cxn modelId="{2CBA75A8-4BA4-46E6-AC21-20126A7FF48C}" type="presParOf" srcId="{1F19F3EB-63AE-4E5F-B368-57890A05AE58}" destId="{9A9C790F-AC14-4156-8865-4D433C370DB8}" srcOrd="1" destOrd="0" presId="urn:microsoft.com/office/officeart/2008/layout/LinedList"/>
    <dgm:cxn modelId="{F0257E9C-CCB9-4C3B-8ABB-A81D378DA6CF}" type="presParOf" srcId="{9A9C790F-AC14-4156-8865-4D433C370DB8}" destId="{1D2396D2-ACA8-44CC-A021-F197702553D0}" srcOrd="0" destOrd="0" presId="urn:microsoft.com/office/officeart/2008/layout/LinedList"/>
    <dgm:cxn modelId="{0C6EBBC9-96EB-4543-9CA9-43F392128D5D}" type="presParOf" srcId="{9A9C790F-AC14-4156-8865-4D433C370DB8}" destId="{E890A439-C155-4B4E-990F-9B490C022E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9921EF9-7CC1-47C9-B740-8F889DD1E65E}" type="doc">
      <dgm:prSet loTypeId="urn:diagrams.loki3.com/Bracke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E03AC2-EACD-4BCA-B332-250965155AC3}">
      <dgm:prSet/>
      <dgm:spPr/>
      <dgm:t>
        <a:bodyPr/>
        <a:lstStyle/>
        <a:p>
          <a:pPr rtl="0"/>
          <a:r>
            <a:rPr lang="en-US" b="1" i="1" dirty="0" smtClean="0"/>
            <a:t>Definitional boundary</a:t>
          </a:r>
          <a:endParaRPr lang="en-US" dirty="0"/>
        </a:p>
      </dgm:t>
    </dgm:pt>
    <dgm:pt modelId="{1AB49E36-9014-49BA-95D1-18ADCFDE895C}" type="parTrans" cxnId="{DEB5FDAB-FE53-4A8E-8ECD-3D70433A0699}">
      <dgm:prSet/>
      <dgm:spPr/>
      <dgm:t>
        <a:bodyPr/>
        <a:lstStyle/>
        <a:p>
          <a:endParaRPr lang="en-US"/>
        </a:p>
      </dgm:t>
    </dgm:pt>
    <dgm:pt modelId="{548C227D-5555-492D-89D7-9CA6A99EDD93}" type="sibTrans" cxnId="{DEB5FDAB-FE53-4A8E-8ECD-3D70433A0699}">
      <dgm:prSet/>
      <dgm:spPr/>
      <dgm:t>
        <a:bodyPr/>
        <a:lstStyle/>
        <a:p>
          <a:endParaRPr lang="en-US"/>
        </a:p>
      </dgm:t>
    </dgm:pt>
    <dgm:pt modelId="{5AF89C32-F0B1-4593-8512-C6B683102156}">
      <dgm:prSet/>
      <dgm:spPr/>
      <dgm:t>
        <a:bodyPr/>
        <a:lstStyle/>
        <a:p>
          <a:pPr rtl="0"/>
          <a:r>
            <a:rPr lang="en-US" b="1" i="1" dirty="0" smtClean="0"/>
            <a:t>Locational boundary</a:t>
          </a:r>
          <a:endParaRPr lang="en-US" dirty="0"/>
        </a:p>
      </dgm:t>
    </dgm:pt>
    <dgm:pt modelId="{9692C5A0-9289-4713-88E3-48E0CEB95187}" type="parTrans" cxnId="{1C669F63-47A1-4071-8C7E-15FA2F3CC479}">
      <dgm:prSet/>
      <dgm:spPr/>
      <dgm:t>
        <a:bodyPr/>
        <a:lstStyle/>
        <a:p>
          <a:endParaRPr lang="en-US"/>
        </a:p>
      </dgm:t>
    </dgm:pt>
    <dgm:pt modelId="{CB5E5850-5078-4720-A1EA-D1274DCE199F}" type="sibTrans" cxnId="{1C669F63-47A1-4071-8C7E-15FA2F3CC479}">
      <dgm:prSet/>
      <dgm:spPr/>
      <dgm:t>
        <a:bodyPr/>
        <a:lstStyle/>
        <a:p>
          <a:endParaRPr lang="en-US"/>
        </a:p>
      </dgm:t>
    </dgm:pt>
    <dgm:pt modelId="{2FA58C1F-99EB-498F-B4FB-5086BF9D5E5E}">
      <dgm:prSet/>
      <dgm:spPr/>
      <dgm:t>
        <a:bodyPr/>
        <a:lstStyle/>
        <a:p>
          <a:pPr rtl="0"/>
          <a:r>
            <a:rPr lang="en-US" b="1" i="1" dirty="0" err="1" smtClean="0"/>
            <a:t>Allocational</a:t>
          </a:r>
          <a:r>
            <a:rPr lang="en-US" b="1" i="1" dirty="0" smtClean="0"/>
            <a:t> boundary</a:t>
          </a:r>
          <a:endParaRPr lang="en-US" dirty="0"/>
        </a:p>
      </dgm:t>
    </dgm:pt>
    <dgm:pt modelId="{44A14654-D6BC-4BE4-8D35-D47E2F8CAB15}" type="parTrans" cxnId="{7267789D-B7C2-4923-9913-8ADA8C9BD6BD}">
      <dgm:prSet/>
      <dgm:spPr/>
      <dgm:t>
        <a:bodyPr/>
        <a:lstStyle/>
        <a:p>
          <a:endParaRPr lang="en-US"/>
        </a:p>
      </dgm:t>
    </dgm:pt>
    <dgm:pt modelId="{0010C80F-A6FF-460E-85ED-0DA1DB2DDD07}" type="sibTrans" cxnId="{7267789D-B7C2-4923-9913-8ADA8C9BD6BD}">
      <dgm:prSet/>
      <dgm:spPr/>
      <dgm:t>
        <a:bodyPr/>
        <a:lstStyle/>
        <a:p>
          <a:endParaRPr lang="en-US"/>
        </a:p>
      </dgm:t>
    </dgm:pt>
    <dgm:pt modelId="{C8E7068A-275F-4C19-BEF9-95C2668CC146}">
      <dgm:prSet/>
      <dgm:spPr/>
      <dgm:t>
        <a:bodyPr/>
        <a:lstStyle/>
        <a:p>
          <a:pPr rtl="0"/>
          <a:r>
            <a:rPr lang="en-US" dirty="0" smtClean="0"/>
            <a:t>disputes focus on the legal language of the boundary agreement.</a:t>
          </a:r>
          <a:endParaRPr lang="en-US" dirty="0"/>
        </a:p>
      </dgm:t>
    </dgm:pt>
    <dgm:pt modelId="{BC1D1F8D-AC67-4375-BC26-8D2B65DD67BD}" type="parTrans" cxnId="{D566ECC6-9940-488B-89AB-66225E922EF6}">
      <dgm:prSet/>
      <dgm:spPr/>
      <dgm:t>
        <a:bodyPr/>
        <a:lstStyle/>
        <a:p>
          <a:endParaRPr lang="en-US"/>
        </a:p>
      </dgm:t>
    </dgm:pt>
    <dgm:pt modelId="{ADCF4C41-B21D-49F2-8A46-45035EA289B4}" type="sibTrans" cxnId="{D566ECC6-9940-488B-89AB-66225E922EF6}">
      <dgm:prSet/>
      <dgm:spPr/>
      <dgm:t>
        <a:bodyPr/>
        <a:lstStyle/>
        <a:p>
          <a:endParaRPr lang="en-US"/>
        </a:p>
      </dgm:t>
    </dgm:pt>
    <dgm:pt modelId="{F4B850C9-C4A1-4813-A45E-909FE70F68CF}">
      <dgm:prSet/>
      <dgm:spPr/>
      <dgm:t>
        <a:bodyPr/>
        <a:lstStyle/>
        <a:p>
          <a:pPr rtl="0"/>
          <a:r>
            <a:rPr lang="en-US" b="1" i="1" dirty="0" smtClean="0"/>
            <a:t>Operational boundary</a:t>
          </a:r>
          <a:endParaRPr lang="en-US" dirty="0"/>
        </a:p>
      </dgm:t>
    </dgm:pt>
    <dgm:pt modelId="{0C5F1F32-72C7-4E8B-B88E-D4B9B5D5B117}" type="parTrans" cxnId="{28BE906D-5FD0-47CE-8435-347C73C92D18}">
      <dgm:prSet/>
      <dgm:spPr/>
      <dgm:t>
        <a:bodyPr/>
        <a:lstStyle/>
        <a:p>
          <a:endParaRPr lang="en-US"/>
        </a:p>
      </dgm:t>
    </dgm:pt>
    <dgm:pt modelId="{1A3A0C3B-CFE3-478C-B6AF-025706D63E18}" type="sibTrans" cxnId="{28BE906D-5FD0-47CE-8435-347C73C92D18}">
      <dgm:prSet/>
      <dgm:spPr/>
      <dgm:t>
        <a:bodyPr/>
        <a:lstStyle/>
        <a:p>
          <a:endParaRPr lang="en-US"/>
        </a:p>
      </dgm:t>
    </dgm:pt>
    <dgm:pt modelId="{846DFA06-F86A-4CAA-89A3-58D1C34AD855}">
      <dgm:prSet/>
      <dgm:spPr/>
      <dgm:t>
        <a:bodyPr/>
        <a:lstStyle/>
        <a:p>
          <a:pPr rtl="0"/>
          <a:r>
            <a:rPr lang="en-US" dirty="0" smtClean="0"/>
            <a:t>disputes center on the delimitation and possibly the demarcation of the boundary. The definition is not in dispute, but its interpretation is.</a:t>
          </a:r>
          <a:endParaRPr lang="en-US" dirty="0"/>
        </a:p>
      </dgm:t>
    </dgm:pt>
    <dgm:pt modelId="{C6088B63-438D-4FC6-807D-8686B06F1798}" type="parTrans" cxnId="{77C7A36B-4471-43AD-8098-35738BA75F43}">
      <dgm:prSet/>
      <dgm:spPr/>
      <dgm:t>
        <a:bodyPr/>
        <a:lstStyle/>
        <a:p>
          <a:endParaRPr lang="en-US"/>
        </a:p>
      </dgm:t>
    </dgm:pt>
    <dgm:pt modelId="{D761A40D-9673-464E-9F6A-ABBADCB66C39}" type="sibTrans" cxnId="{77C7A36B-4471-43AD-8098-35738BA75F43}">
      <dgm:prSet/>
      <dgm:spPr/>
      <dgm:t>
        <a:bodyPr/>
        <a:lstStyle/>
        <a:p>
          <a:endParaRPr lang="en-US"/>
        </a:p>
      </dgm:t>
    </dgm:pt>
    <dgm:pt modelId="{52AA39FD-4384-4243-AE7C-45E3CFA5DC16}">
      <dgm:prSet/>
      <dgm:spPr/>
      <dgm:t>
        <a:bodyPr/>
        <a:lstStyle/>
        <a:p>
          <a:pPr rtl="0"/>
          <a:r>
            <a:rPr lang="en-US" smtClean="0"/>
            <a:t>disputes involve neighbors who differ over the way their border should function.</a:t>
          </a:r>
          <a:endParaRPr lang="en-US" dirty="0"/>
        </a:p>
      </dgm:t>
    </dgm:pt>
    <dgm:pt modelId="{D80C52E6-C3F5-4CF5-AE32-08F8876A1FD9}" type="parTrans" cxnId="{60431567-4221-4094-9AC0-75B0D80A3BB5}">
      <dgm:prSet/>
      <dgm:spPr/>
      <dgm:t>
        <a:bodyPr/>
        <a:lstStyle/>
        <a:p>
          <a:endParaRPr lang="en-US"/>
        </a:p>
      </dgm:t>
    </dgm:pt>
    <dgm:pt modelId="{DF0C8B6D-51B7-4FC2-AED8-066C3BC33E8D}" type="sibTrans" cxnId="{60431567-4221-4094-9AC0-75B0D80A3BB5}">
      <dgm:prSet/>
      <dgm:spPr/>
      <dgm:t>
        <a:bodyPr/>
        <a:lstStyle/>
        <a:p>
          <a:endParaRPr lang="en-US"/>
        </a:p>
      </dgm:t>
    </dgm:pt>
    <dgm:pt modelId="{4010891F-EFF5-4B9C-B754-7DCE89671C2D}">
      <dgm:prSet/>
      <dgm:spPr/>
      <dgm:t>
        <a:bodyPr/>
        <a:lstStyle/>
        <a:p>
          <a:pPr rtl="0"/>
          <a:r>
            <a:rPr lang="en-US" smtClean="0"/>
            <a:t>disputes are becoming more common as the search for resources intensifies. </a:t>
          </a:r>
          <a:endParaRPr lang="en-US" dirty="0"/>
        </a:p>
      </dgm:t>
    </dgm:pt>
    <dgm:pt modelId="{B6769F96-2F43-4389-A0B5-556C70EAA758}" type="parTrans" cxnId="{ECF47C93-B1EB-4F84-80B7-7B7E043DEEAD}">
      <dgm:prSet/>
      <dgm:spPr/>
      <dgm:t>
        <a:bodyPr/>
        <a:lstStyle/>
        <a:p>
          <a:endParaRPr lang="en-US"/>
        </a:p>
      </dgm:t>
    </dgm:pt>
    <dgm:pt modelId="{D3D39F25-D4AA-4BF1-9001-8F56B222F9C8}" type="sibTrans" cxnId="{ECF47C93-B1EB-4F84-80B7-7B7E043DEEAD}">
      <dgm:prSet/>
      <dgm:spPr/>
      <dgm:t>
        <a:bodyPr/>
        <a:lstStyle/>
        <a:p>
          <a:endParaRPr lang="en-US"/>
        </a:p>
      </dgm:t>
    </dgm:pt>
    <dgm:pt modelId="{A23B72F5-DB01-49D7-B1C1-A778A30CC335}" type="pres">
      <dgm:prSet presAssocID="{B9921EF9-7CC1-47C9-B740-8F889DD1E6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E76D51-DF15-4A95-97CF-C8B4823A6A36}" type="pres">
      <dgm:prSet presAssocID="{02E03AC2-EACD-4BCA-B332-250965155AC3}" presName="linNode" presStyleCnt="0"/>
      <dgm:spPr/>
      <dgm:t>
        <a:bodyPr/>
        <a:lstStyle/>
        <a:p>
          <a:endParaRPr lang="en-US"/>
        </a:p>
      </dgm:t>
    </dgm:pt>
    <dgm:pt modelId="{D044C7DB-A025-49FC-9B08-B442BDF6628A}" type="pres">
      <dgm:prSet presAssocID="{02E03AC2-EACD-4BCA-B332-250965155AC3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2F3B9-E23D-49E5-853D-31A356E01ED6}" type="pres">
      <dgm:prSet presAssocID="{02E03AC2-EACD-4BCA-B332-250965155AC3}" presName="bracket" presStyleLbl="parChTrans1D1" presStyleIdx="0" presStyleCnt="4"/>
      <dgm:spPr/>
      <dgm:t>
        <a:bodyPr/>
        <a:lstStyle/>
        <a:p>
          <a:endParaRPr lang="en-US"/>
        </a:p>
      </dgm:t>
    </dgm:pt>
    <dgm:pt modelId="{35DB1A22-5E22-4600-81AC-90D3F8F50F1A}" type="pres">
      <dgm:prSet presAssocID="{02E03AC2-EACD-4BCA-B332-250965155AC3}" presName="spH" presStyleCnt="0"/>
      <dgm:spPr/>
      <dgm:t>
        <a:bodyPr/>
        <a:lstStyle/>
        <a:p>
          <a:endParaRPr lang="en-US"/>
        </a:p>
      </dgm:t>
    </dgm:pt>
    <dgm:pt modelId="{60F52EC7-8996-4C67-BB60-FD43EAB32E3B}" type="pres">
      <dgm:prSet presAssocID="{02E03AC2-EACD-4BCA-B332-250965155AC3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BBAFD-72E9-4E06-A536-4DEAA02FB4E6}" type="pres">
      <dgm:prSet presAssocID="{548C227D-5555-492D-89D7-9CA6A99EDD93}" presName="spV" presStyleCnt="0"/>
      <dgm:spPr/>
      <dgm:t>
        <a:bodyPr/>
        <a:lstStyle/>
        <a:p>
          <a:endParaRPr lang="en-US"/>
        </a:p>
      </dgm:t>
    </dgm:pt>
    <dgm:pt modelId="{733643C7-8CA2-4043-B969-9F8B6107FE08}" type="pres">
      <dgm:prSet presAssocID="{5AF89C32-F0B1-4593-8512-C6B683102156}" presName="linNode" presStyleCnt="0"/>
      <dgm:spPr/>
      <dgm:t>
        <a:bodyPr/>
        <a:lstStyle/>
        <a:p>
          <a:endParaRPr lang="en-US"/>
        </a:p>
      </dgm:t>
    </dgm:pt>
    <dgm:pt modelId="{F75187D1-CA1B-43F0-947A-DDBC01A7F9E0}" type="pres">
      <dgm:prSet presAssocID="{5AF89C32-F0B1-4593-8512-C6B683102156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A22A1-67AD-4101-804A-8CA12EE434F5}" type="pres">
      <dgm:prSet presAssocID="{5AF89C32-F0B1-4593-8512-C6B683102156}" presName="bracket" presStyleLbl="parChTrans1D1" presStyleIdx="1" presStyleCnt="4"/>
      <dgm:spPr/>
      <dgm:t>
        <a:bodyPr/>
        <a:lstStyle/>
        <a:p>
          <a:endParaRPr lang="en-US"/>
        </a:p>
      </dgm:t>
    </dgm:pt>
    <dgm:pt modelId="{D994428A-CF7F-4B5A-A508-C61825A2861F}" type="pres">
      <dgm:prSet presAssocID="{5AF89C32-F0B1-4593-8512-C6B683102156}" presName="spH" presStyleCnt="0"/>
      <dgm:spPr/>
      <dgm:t>
        <a:bodyPr/>
        <a:lstStyle/>
        <a:p>
          <a:endParaRPr lang="en-US"/>
        </a:p>
      </dgm:t>
    </dgm:pt>
    <dgm:pt modelId="{AA3F639D-E36E-4E49-8F1B-6A444F40393D}" type="pres">
      <dgm:prSet presAssocID="{5AF89C32-F0B1-4593-8512-C6B683102156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E12B2-0DF0-4316-9CF7-F1822E9DB650}" type="pres">
      <dgm:prSet presAssocID="{CB5E5850-5078-4720-A1EA-D1274DCE199F}" presName="spV" presStyleCnt="0"/>
      <dgm:spPr/>
      <dgm:t>
        <a:bodyPr/>
        <a:lstStyle/>
        <a:p>
          <a:endParaRPr lang="en-US"/>
        </a:p>
      </dgm:t>
    </dgm:pt>
    <dgm:pt modelId="{5C73183D-F5E5-42B9-BA09-7926ADAD0318}" type="pres">
      <dgm:prSet presAssocID="{F4B850C9-C4A1-4813-A45E-909FE70F68CF}" presName="linNode" presStyleCnt="0"/>
      <dgm:spPr/>
      <dgm:t>
        <a:bodyPr/>
        <a:lstStyle/>
        <a:p>
          <a:endParaRPr lang="en-US"/>
        </a:p>
      </dgm:t>
    </dgm:pt>
    <dgm:pt modelId="{4148DBA6-353F-44F5-BFC5-9D6FF9077515}" type="pres">
      <dgm:prSet presAssocID="{F4B850C9-C4A1-4813-A45E-909FE70F68CF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B6139-209E-4976-A9F3-DB54B956CCA8}" type="pres">
      <dgm:prSet presAssocID="{F4B850C9-C4A1-4813-A45E-909FE70F68CF}" presName="bracket" presStyleLbl="parChTrans1D1" presStyleIdx="2" presStyleCnt="4"/>
      <dgm:spPr/>
      <dgm:t>
        <a:bodyPr/>
        <a:lstStyle/>
        <a:p>
          <a:endParaRPr lang="en-US"/>
        </a:p>
      </dgm:t>
    </dgm:pt>
    <dgm:pt modelId="{C82CCCA2-CABC-4EF9-9839-C9BB8EDC929A}" type="pres">
      <dgm:prSet presAssocID="{F4B850C9-C4A1-4813-A45E-909FE70F68CF}" presName="spH" presStyleCnt="0"/>
      <dgm:spPr/>
      <dgm:t>
        <a:bodyPr/>
        <a:lstStyle/>
        <a:p>
          <a:endParaRPr lang="en-US"/>
        </a:p>
      </dgm:t>
    </dgm:pt>
    <dgm:pt modelId="{4B2621F5-26BE-4273-800F-E877D5422B3A}" type="pres">
      <dgm:prSet presAssocID="{F4B850C9-C4A1-4813-A45E-909FE70F68CF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C8F06-8775-4CDA-BBCB-728A3DEB1C24}" type="pres">
      <dgm:prSet presAssocID="{1A3A0C3B-CFE3-478C-B6AF-025706D63E18}" presName="spV" presStyleCnt="0"/>
      <dgm:spPr/>
      <dgm:t>
        <a:bodyPr/>
        <a:lstStyle/>
        <a:p>
          <a:endParaRPr lang="en-US"/>
        </a:p>
      </dgm:t>
    </dgm:pt>
    <dgm:pt modelId="{2F71F944-041F-4E48-9E4E-AB08D3174297}" type="pres">
      <dgm:prSet presAssocID="{2FA58C1F-99EB-498F-B4FB-5086BF9D5E5E}" presName="linNode" presStyleCnt="0"/>
      <dgm:spPr/>
      <dgm:t>
        <a:bodyPr/>
        <a:lstStyle/>
        <a:p>
          <a:endParaRPr lang="en-US"/>
        </a:p>
      </dgm:t>
    </dgm:pt>
    <dgm:pt modelId="{7238B6E9-D541-43D1-AB16-84EC692DDAD5}" type="pres">
      <dgm:prSet presAssocID="{2FA58C1F-99EB-498F-B4FB-5086BF9D5E5E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6D6B2-2ED6-4442-80D8-A8C599FB3D42}" type="pres">
      <dgm:prSet presAssocID="{2FA58C1F-99EB-498F-B4FB-5086BF9D5E5E}" presName="bracket" presStyleLbl="parChTrans1D1" presStyleIdx="3" presStyleCnt="4"/>
      <dgm:spPr/>
      <dgm:t>
        <a:bodyPr/>
        <a:lstStyle/>
        <a:p>
          <a:endParaRPr lang="en-US"/>
        </a:p>
      </dgm:t>
    </dgm:pt>
    <dgm:pt modelId="{020C649D-66F7-4AC1-B6E8-FB55C51F69F9}" type="pres">
      <dgm:prSet presAssocID="{2FA58C1F-99EB-498F-B4FB-5086BF9D5E5E}" presName="spH" presStyleCnt="0"/>
      <dgm:spPr/>
      <dgm:t>
        <a:bodyPr/>
        <a:lstStyle/>
        <a:p>
          <a:endParaRPr lang="en-US"/>
        </a:p>
      </dgm:t>
    </dgm:pt>
    <dgm:pt modelId="{9C5734F1-7E01-401F-91C3-E1C471CC541C}" type="pres">
      <dgm:prSet presAssocID="{2FA58C1F-99EB-498F-B4FB-5086BF9D5E5E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6ECC6-9940-488B-89AB-66225E922EF6}" srcId="{02E03AC2-EACD-4BCA-B332-250965155AC3}" destId="{C8E7068A-275F-4C19-BEF9-95C2668CC146}" srcOrd="0" destOrd="0" parTransId="{BC1D1F8D-AC67-4375-BC26-8D2B65DD67BD}" sibTransId="{ADCF4C41-B21D-49F2-8A46-45035EA289B4}"/>
    <dgm:cxn modelId="{FD6FDF73-DE40-494D-8755-151CC48A6951}" type="presOf" srcId="{846DFA06-F86A-4CAA-89A3-58D1C34AD855}" destId="{AA3F639D-E36E-4E49-8F1B-6A444F40393D}" srcOrd="0" destOrd="0" presId="urn:diagrams.loki3.com/BracketList"/>
    <dgm:cxn modelId="{B2F06449-D972-4EBE-BF0F-810BDBC6DF4F}" type="presOf" srcId="{F4B850C9-C4A1-4813-A45E-909FE70F68CF}" destId="{4148DBA6-353F-44F5-BFC5-9D6FF9077515}" srcOrd="0" destOrd="0" presId="urn:diagrams.loki3.com/BracketList"/>
    <dgm:cxn modelId="{ECF47C93-B1EB-4F84-80B7-7B7E043DEEAD}" srcId="{2FA58C1F-99EB-498F-B4FB-5086BF9D5E5E}" destId="{4010891F-EFF5-4B9C-B754-7DCE89671C2D}" srcOrd="0" destOrd="0" parTransId="{B6769F96-2F43-4389-A0B5-556C70EAA758}" sibTransId="{D3D39F25-D4AA-4BF1-9001-8F56B222F9C8}"/>
    <dgm:cxn modelId="{6D5CFE6C-48C7-4636-A938-8E77DD33C999}" type="presOf" srcId="{52AA39FD-4384-4243-AE7C-45E3CFA5DC16}" destId="{4B2621F5-26BE-4273-800F-E877D5422B3A}" srcOrd="0" destOrd="0" presId="urn:diagrams.loki3.com/BracketList"/>
    <dgm:cxn modelId="{7267789D-B7C2-4923-9913-8ADA8C9BD6BD}" srcId="{B9921EF9-7CC1-47C9-B740-8F889DD1E65E}" destId="{2FA58C1F-99EB-498F-B4FB-5086BF9D5E5E}" srcOrd="3" destOrd="0" parTransId="{44A14654-D6BC-4BE4-8D35-D47E2F8CAB15}" sibTransId="{0010C80F-A6FF-460E-85ED-0DA1DB2DDD07}"/>
    <dgm:cxn modelId="{FD1B30F8-FF64-416A-81B1-819EBE9504DC}" type="presOf" srcId="{02E03AC2-EACD-4BCA-B332-250965155AC3}" destId="{D044C7DB-A025-49FC-9B08-B442BDF6628A}" srcOrd="0" destOrd="0" presId="urn:diagrams.loki3.com/BracketList"/>
    <dgm:cxn modelId="{5E5826CC-233E-4C4B-B47D-2F4D46140657}" type="presOf" srcId="{B9921EF9-7CC1-47C9-B740-8F889DD1E65E}" destId="{A23B72F5-DB01-49D7-B1C1-A778A30CC335}" srcOrd="0" destOrd="0" presId="urn:diagrams.loki3.com/BracketList"/>
    <dgm:cxn modelId="{60431567-4221-4094-9AC0-75B0D80A3BB5}" srcId="{F4B850C9-C4A1-4813-A45E-909FE70F68CF}" destId="{52AA39FD-4384-4243-AE7C-45E3CFA5DC16}" srcOrd="0" destOrd="0" parTransId="{D80C52E6-C3F5-4CF5-AE32-08F8876A1FD9}" sibTransId="{DF0C8B6D-51B7-4FC2-AED8-066C3BC33E8D}"/>
    <dgm:cxn modelId="{8E5FD374-4E9D-4FF1-A62D-629E75331F3F}" type="presOf" srcId="{5AF89C32-F0B1-4593-8512-C6B683102156}" destId="{F75187D1-CA1B-43F0-947A-DDBC01A7F9E0}" srcOrd="0" destOrd="0" presId="urn:diagrams.loki3.com/BracketList"/>
    <dgm:cxn modelId="{28BE906D-5FD0-47CE-8435-347C73C92D18}" srcId="{B9921EF9-7CC1-47C9-B740-8F889DD1E65E}" destId="{F4B850C9-C4A1-4813-A45E-909FE70F68CF}" srcOrd="2" destOrd="0" parTransId="{0C5F1F32-72C7-4E8B-B88E-D4B9B5D5B117}" sibTransId="{1A3A0C3B-CFE3-478C-B6AF-025706D63E18}"/>
    <dgm:cxn modelId="{DEB5FDAB-FE53-4A8E-8ECD-3D70433A0699}" srcId="{B9921EF9-7CC1-47C9-B740-8F889DD1E65E}" destId="{02E03AC2-EACD-4BCA-B332-250965155AC3}" srcOrd="0" destOrd="0" parTransId="{1AB49E36-9014-49BA-95D1-18ADCFDE895C}" sibTransId="{548C227D-5555-492D-89D7-9CA6A99EDD93}"/>
    <dgm:cxn modelId="{73131700-95F0-4651-A445-70865783CD16}" type="presOf" srcId="{4010891F-EFF5-4B9C-B754-7DCE89671C2D}" destId="{9C5734F1-7E01-401F-91C3-E1C471CC541C}" srcOrd="0" destOrd="0" presId="urn:diagrams.loki3.com/BracketList"/>
    <dgm:cxn modelId="{CE270696-8930-4743-A287-5097C8279BCB}" type="presOf" srcId="{C8E7068A-275F-4C19-BEF9-95C2668CC146}" destId="{60F52EC7-8996-4C67-BB60-FD43EAB32E3B}" srcOrd="0" destOrd="0" presId="urn:diagrams.loki3.com/BracketList"/>
    <dgm:cxn modelId="{7FFF595A-1494-4831-9B04-5DBA4B24894A}" type="presOf" srcId="{2FA58C1F-99EB-498F-B4FB-5086BF9D5E5E}" destId="{7238B6E9-D541-43D1-AB16-84EC692DDAD5}" srcOrd="0" destOrd="0" presId="urn:diagrams.loki3.com/BracketList"/>
    <dgm:cxn modelId="{77C7A36B-4471-43AD-8098-35738BA75F43}" srcId="{5AF89C32-F0B1-4593-8512-C6B683102156}" destId="{846DFA06-F86A-4CAA-89A3-58D1C34AD855}" srcOrd="0" destOrd="0" parTransId="{C6088B63-438D-4FC6-807D-8686B06F1798}" sibTransId="{D761A40D-9673-464E-9F6A-ABBADCB66C39}"/>
    <dgm:cxn modelId="{1C669F63-47A1-4071-8C7E-15FA2F3CC479}" srcId="{B9921EF9-7CC1-47C9-B740-8F889DD1E65E}" destId="{5AF89C32-F0B1-4593-8512-C6B683102156}" srcOrd="1" destOrd="0" parTransId="{9692C5A0-9289-4713-88E3-48E0CEB95187}" sibTransId="{CB5E5850-5078-4720-A1EA-D1274DCE199F}"/>
    <dgm:cxn modelId="{25DD2D04-92A2-4B9A-9422-E7C0F7668ABB}" type="presParOf" srcId="{A23B72F5-DB01-49D7-B1C1-A778A30CC335}" destId="{7FE76D51-DF15-4A95-97CF-C8B4823A6A36}" srcOrd="0" destOrd="0" presId="urn:diagrams.loki3.com/BracketList"/>
    <dgm:cxn modelId="{ADCAC3A2-0511-4B2F-967C-D34628B2E600}" type="presParOf" srcId="{7FE76D51-DF15-4A95-97CF-C8B4823A6A36}" destId="{D044C7DB-A025-49FC-9B08-B442BDF6628A}" srcOrd="0" destOrd="0" presId="urn:diagrams.loki3.com/BracketList"/>
    <dgm:cxn modelId="{3FC2DE8E-8345-4A67-90D0-0229144DFDFA}" type="presParOf" srcId="{7FE76D51-DF15-4A95-97CF-C8B4823A6A36}" destId="{07C2F3B9-E23D-49E5-853D-31A356E01ED6}" srcOrd="1" destOrd="0" presId="urn:diagrams.loki3.com/BracketList"/>
    <dgm:cxn modelId="{23309F45-F723-45C9-864A-DFED9C1013D4}" type="presParOf" srcId="{7FE76D51-DF15-4A95-97CF-C8B4823A6A36}" destId="{35DB1A22-5E22-4600-81AC-90D3F8F50F1A}" srcOrd="2" destOrd="0" presId="urn:diagrams.loki3.com/BracketList"/>
    <dgm:cxn modelId="{22E05950-7DB1-4F8A-B2B5-8E1DAA962CDE}" type="presParOf" srcId="{7FE76D51-DF15-4A95-97CF-C8B4823A6A36}" destId="{60F52EC7-8996-4C67-BB60-FD43EAB32E3B}" srcOrd="3" destOrd="0" presId="urn:diagrams.loki3.com/BracketList"/>
    <dgm:cxn modelId="{7D967AAD-7A02-4745-A0C1-676B7FB2E06C}" type="presParOf" srcId="{A23B72F5-DB01-49D7-B1C1-A778A30CC335}" destId="{40FBBAFD-72E9-4E06-A536-4DEAA02FB4E6}" srcOrd="1" destOrd="0" presId="urn:diagrams.loki3.com/BracketList"/>
    <dgm:cxn modelId="{1A7672A7-5A35-49B3-8D91-A5E2FBA68E15}" type="presParOf" srcId="{A23B72F5-DB01-49D7-B1C1-A778A30CC335}" destId="{733643C7-8CA2-4043-B969-9F8B6107FE08}" srcOrd="2" destOrd="0" presId="urn:diagrams.loki3.com/BracketList"/>
    <dgm:cxn modelId="{54E119D1-DFCC-49D0-BB74-16EBCEBDA071}" type="presParOf" srcId="{733643C7-8CA2-4043-B969-9F8B6107FE08}" destId="{F75187D1-CA1B-43F0-947A-DDBC01A7F9E0}" srcOrd="0" destOrd="0" presId="urn:diagrams.loki3.com/BracketList"/>
    <dgm:cxn modelId="{80999371-CFF2-4CA1-B9F1-E1E46E436693}" type="presParOf" srcId="{733643C7-8CA2-4043-B969-9F8B6107FE08}" destId="{8CFA22A1-67AD-4101-804A-8CA12EE434F5}" srcOrd="1" destOrd="0" presId="urn:diagrams.loki3.com/BracketList"/>
    <dgm:cxn modelId="{AA3E8D72-E876-47AA-8B91-C20809014C95}" type="presParOf" srcId="{733643C7-8CA2-4043-B969-9F8B6107FE08}" destId="{D994428A-CF7F-4B5A-A508-C61825A2861F}" srcOrd="2" destOrd="0" presId="urn:diagrams.loki3.com/BracketList"/>
    <dgm:cxn modelId="{78F44356-D562-4145-8D96-75A55DF5C385}" type="presParOf" srcId="{733643C7-8CA2-4043-B969-9F8B6107FE08}" destId="{AA3F639D-E36E-4E49-8F1B-6A444F40393D}" srcOrd="3" destOrd="0" presId="urn:diagrams.loki3.com/BracketList"/>
    <dgm:cxn modelId="{DF0D2AFE-ABC6-4944-9FED-7529340894BE}" type="presParOf" srcId="{A23B72F5-DB01-49D7-B1C1-A778A30CC335}" destId="{766E12B2-0DF0-4316-9CF7-F1822E9DB650}" srcOrd="3" destOrd="0" presId="urn:diagrams.loki3.com/BracketList"/>
    <dgm:cxn modelId="{5DB9768F-1DC3-4887-A4FF-5B5BC525B8CC}" type="presParOf" srcId="{A23B72F5-DB01-49D7-B1C1-A778A30CC335}" destId="{5C73183D-F5E5-42B9-BA09-7926ADAD0318}" srcOrd="4" destOrd="0" presId="urn:diagrams.loki3.com/BracketList"/>
    <dgm:cxn modelId="{B7DDC65E-FF65-4BC4-9D10-55DA7280FA86}" type="presParOf" srcId="{5C73183D-F5E5-42B9-BA09-7926ADAD0318}" destId="{4148DBA6-353F-44F5-BFC5-9D6FF9077515}" srcOrd="0" destOrd="0" presId="urn:diagrams.loki3.com/BracketList"/>
    <dgm:cxn modelId="{75927AFF-A63D-4EC9-8F02-3DC1A0AFA290}" type="presParOf" srcId="{5C73183D-F5E5-42B9-BA09-7926ADAD0318}" destId="{9F5B6139-209E-4976-A9F3-DB54B956CCA8}" srcOrd="1" destOrd="0" presId="urn:diagrams.loki3.com/BracketList"/>
    <dgm:cxn modelId="{2DB101D0-BA91-461E-9311-D571BF5F0527}" type="presParOf" srcId="{5C73183D-F5E5-42B9-BA09-7926ADAD0318}" destId="{C82CCCA2-CABC-4EF9-9839-C9BB8EDC929A}" srcOrd="2" destOrd="0" presId="urn:diagrams.loki3.com/BracketList"/>
    <dgm:cxn modelId="{0BD01E6A-CDC4-489A-B494-D669004C5204}" type="presParOf" srcId="{5C73183D-F5E5-42B9-BA09-7926ADAD0318}" destId="{4B2621F5-26BE-4273-800F-E877D5422B3A}" srcOrd="3" destOrd="0" presId="urn:diagrams.loki3.com/BracketList"/>
    <dgm:cxn modelId="{E00C8D32-CD75-4F75-B694-5E558BD3B60C}" type="presParOf" srcId="{A23B72F5-DB01-49D7-B1C1-A778A30CC335}" destId="{323C8F06-8775-4CDA-BBCB-728A3DEB1C24}" srcOrd="5" destOrd="0" presId="urn:diagrams.loki3.com/BracketList"/>
    <dgm:cxn modelId="{84EFE1B6-F6C3-4343-AD66-5CD9870371A5}" type="presParOf" srcId="{A23B72F5-DB01-49D7-B1C1-A778A30CC335}" destId="{2F71F944-041F-4E48-9E4E-AB08D3174297}" srcOrd="6" destOrd="0" presId="urn:diagrams.loki3.com/BracketList"/>
    <dgm:cxn modelId="{68B1A66C-7CA5-41CF-9626-5C90F396A9AD}" type="presParOf" srcId="{2F71F944-041F-4E48-9E4E-AB08D3174297}" destId="{7238B6E9-D541-43D1-AB16-84EC692DDAD5}" srcOrd="0" destOrd="0" presId="urn:diagrams.loki3.com/BracketList"/>
    <dgm:cxn modelId="{440580E7-2332-412B-8B50-415B1875CD16}" type="presParOf" srcId="{2F71F944-041F-4E48-9E4E-AB08D3174297}" destId="{16E6D6B2-2ED6-4442-80D8-A8C599FB3D42}" srcOrd="1" destOrd="0" presId="urn:diagrams.loki3.com/BracketList"/>
    <dgm:cxn modelId="{F887F837-B1D2-4187-84EC-F0BD52EB96F9}" type="presParOf" srcId="{2F71F944-041F-4E48-9E4E-AB08D3174297}" destId="{020C649D-66F7-4AC1-B6E8-FB55C51F69F9}" srcOrd="2" destOrd="0" presId="urn:diagrams.loki3.com/BracketList"/>
    <dgm:cxn modelId="{3F0422DC-1854-48E8-9A89-BFFB0DF4CEAB}" type="presParOf" srcId="{2F71F944-041F-4E48-9E4E-AB08D3174297}" destId="{9C5734F1-7E01-401F-91C3-E1C471CC541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AE06CB9-7F57-441C-8353-6BF96E1FC06F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A88199-4D5C-4AE3-9F9D-155EF22D87DD}">
      <dgm:prSet/>
      <dgm:spPr/>
      <dgm:t>
        <a:bodyPr/>
        <a:lstStyle/>
        <a:p>
          <a:pPr rtl="0"/>
          <a:r>
            <a:rPr lang="en-US" baseline="0" smtClean="0"/>
            <a:t>Classical Geopolitics</a:t>
          </a:r>
          <a:endParaRPr lang="en-US"/>
        </a:p>
      </dgm:t>
    </dgm:pt>
    <dgm:pt modelId="{4A84CB0C-CAC6-4F84-A87E-31E06CD7525B}" type="parTrans" cxnId="{C50F5F45-24CD-4DFD-BE2B-C2CF881A434D}">
      <dgm:prSet/>
      <dgm:spPr/>
      <dgm:t>
        <a:bodyPr/>
        <a:lstStyle/>
        <a:p>
          <a:endParaRPr lang="en-US"/>
        </a:p>
      </dgm:t>
    </dgm:pt>
    <dgm:pt modelId="{415E98F9-CB58-4D31-8B50-1C5527C403B6}" type="sibTrans" cxnId="{C50F5F45-24CD-4DFD-BE2B-C2CF881A434D}">
      <dgm:prSet/>
      <dgm:spPr/>
      <dgm:t>
        <a:bodyPr/>
        <a:lstStyle/>
        <a:p>
          <a:endParaRPr lang="en-US"/>
        </a:p>
      </dgm:t>
    </dgm:pt>
    <dgm:pt modelId="{2CEA936D-4A4A-4203-83E0-35417A4E1CC1}" type="pres">
      <dgm:prSet presAssocID="{3AE06CB9-7F57-441C-8353-6BF96E1FC06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C4F710B-EC85-4913-8602-6CEBF9E979A6}" type="pres">
      <dgm:prSet presAssocID="{4BA88199-4D5C-4AE3-9F9D-155EF22D87DD}" presName="thickLine" presStyleLbl="alignNode1" presStyleIdx="0" presStyleCnt="1"/>
      <dgm:spPr/>
    </dgm:pt>
    <dgm:pt modelId="{1C227767-7B3A-455B-B742-F9F2AD7B4A4B}" type="pres">
      <dgm:prSet presAssocID="{4BA88199-4D5C-4AE3-9F9D-155EF22D87DD}" presName="horz1" presStyleCnt="0"/>
      <dgm:spPr/>
    </dgm:pt>
    <dgm:pt modelId="{678BC1E7-2096-4784-9BF2-901E74551705}" type="pres">
      <dgm:prSet presAssocID="{4BA88199-4D5C-4AE3-9F9D-155EF22D87DD}" presName="tx1" presStyleLbl="revTx" presStyleIdx="0" presStyleCnt="1"/>
      <dgm:spPr/>
      <dgm:t>
        <a:bodyPr/>
        <a:lstStyle/>
        <a:p>
          <a:endParaRPr lang="en-US"/>
        </a:p>
      </dgm:t>
    </dgm:pt>
    <dgm:pt modelId="{5D6CCD41-4A77-4E55-8735-60CE320F6D30}" type="pres">
      <dgm:prSet presAssocID="{4BA88199-4D5C-4AE3-9F9D-155EF22D87DD}" presName="vert1" presStyleCnt="0"/>
      <dgm:spPr/>
    </dgm:pt>
  </dgm:ptLst>
  <dgm:cxnLst>
    <dgm:cxn modelId="{C50F5F45-24CD-4DFD-BE2B-C2CF881A434D}" srcId="{3AE06CB9-7F57-441C-8353-6BF96E1FC06F}" destId="{4BA88199-4D5C-4AE3-9F9D-155EF22D87DD}" srcOrd="0" destOrd="0" parTransId="{4A84CB0C-CAC6-4F84-A87E-31E06CD7525B}" sibTransId="{415E98F9-CB58-4D31-8B50-1C5527C403B6}"/>
    <dgm:cxn modelId="{8AD2B91F-39AB-4EF8-9729-26E83BF3E8DF}" type="presOf" srcId="{3AE06CB9-7F57-441C-8353-6BF96E1FC06F}" destId="{2CEA936D-4A4A-4203-83E0-35417A4E1CC1}" srcOrd="0" destOrd="0" presId="urn:microsoft.com/office/officeart/2008/layout/LinedList"/>
    <dgm:cxn modelId="{41DEAAE0-2346-4C82-B943-4808F96164D5}" type="presOf" srcId="{4BA88199-4D5C-4AE3-9F9D-155EF22D87DD}" destId="{678BC1E7-2096-4784-9BF2-901E74551705}" srcOrd="0" destOrd="0" presId="urn:microsoft.com/office/officeart/2008/layout/LinedList"/>
    <dgm:cxn modelId="{F677AD2C-5DF9-4E85-BA1E-B72989D9B9C7}" type="presParOf" srcId="{2CEA936D-4A4A-4203-83E0-35417A4E1CC1}" destId="{BC4F710B-EC85-4913-8602-6CEBF9E979A6}" srcOrd="0" destOrd="0" presId="urn:microsoft.com/office/officeart/2008/layout/LinedList"/>
    <dgm:cxn modelId="{DD4C7B64-8311-41F7-AEB9-18340BEE5C7D}" type="presParOf" srcId="{2CEA936D-4A4A-4203-83E0-35417A4E1CC1}" destId="{1C227767-7B3A-455B-B742-F9F2AD7B4A4B}" srcOrd="1" destOrd="0" presId="urn:microsoft.com/office/officeart/2008/layout/LinedList"/>
    <dgm:cxn modelId="{7A71B783-B15D-43EE-AAB7-82F7D7B92D59}" type="presParOf" srcId="{1C227767-7B3A-455B-B742-F9F2AD7B4A4B}" destId="{678BC1E7-2096-4784-9BF2-901E74551705}" srcOrd="0" destOrd="0" presId="urn:microsoft.com/office/officeart/2008/layout/LinedList"/>
    <dgm:cxn modelId="{BEB5F6EE-9219-4D34-BC62-8AE4FB77EA90}" type="presParOf" srcId="{1C227767-7B3A-455B-B742-F9F2AD7B4A4B}" destId="{5D6CCD41-4A77-4E55-8735-60CE320F6D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A18647E-35BE-41FB-9AAE-3E3A5A755230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D001E63-A3FF-4339-B451-EAD9CE94125E}">
      <dgm:prSet/>
      <dgm:spPr/>
      <dgm:t>
        <a:bodyPr/>
        <a:lstStyle/>
        <a:p>
          <a:pPr rtl="0"/>
          <a:r>
            <a:rPr lang="en-US" dirty="0" smtClean="0"/>
            <a:t>Classical Geopolitics </a:t>
          </a:r>
          <a:endParaRPr lang="en-US" dirty="0"/>
        </a:p>
      </dgm:t>
    </dgm:pt>
    <dgm:pt modelId="{D5A10B40-79A4-4E05-8EF6-CADBC52F18D2}" type="parTrans" cxnId="{29CF65CC-F301-4A2D-A8DE-5369E6EF96A7}">
      <dgm:prSet/>
      <dgm:spPr/>
      <dgm:t>
        <a:bodyPr/>
        <a:lstStyle/>
        <a:p>
          <a:endParaRPr lang="en-US"/>
        </a:p>
      </dgm:t>
    </dgm:pt>
    <dgm:pt modelId="{7C6D8B03-E601-4FA4-933D-B8DB4FB18A58}" type="sibTrans" cxnId="{29CF65CC-F301-4A2D-A8DE-5369E6EF96A7}">
      <dgm:prSet/>
      <dgm:spPr/>
      <dgm:t>
        <a:bodyPr/>
        <a:lstStyle/>
        <a:p>
          <a:endParaRPr lang="en-US"/>
        </a:p>
      </dgm:t>
    </dgm:pt>
    <dgm:pt modelId="{5006CE14-5425-4155-A381-AFBBD3C37927}">
      <dgm:prSet/>
      <dgm:spPr/>
      <dgm:t>
        <a:bodyPr/>
        <a:lstStyle/>
        <a:p>
          <a:pPr rtl="0"/>
          <a:r>
            <a:rPr lang="en-US" dirty="0" smtClean="0"/>
            <a:t>Late 19th century/early 20th century </a:t>
          </a:r>
          <a:r>
            <a:rPr lang="en-US" dirty="0" err="1" smtClean="0"/>
            <a:t>geopoliticians</a:t>
          </a:r>
          <a:r>
            <a:rPr lang="en-US" dirty="0" smtClean="0"/>
            <a:t> were usually either part of the German school or the British/American school.</a:t>
          </a:r>
          <a:endParaRPr lang="en-US" dirty="0"/>
        </a:p>
      </dgm:t>
    </dgm:pt>
    <dgm:pt modelId="{C1A49A65-6C80-468D-A863-5FF12BBF9E82}" type="parTrans" cxnId="{7454A548-1F39-408C-8CDF-A3254477B1A8}">
      <dgm:prSet/>
      <dgm:spPr/>
      <dgm:t>
        <a:bodyPr/>
        <a:lstStyle/>
        <a:p>
          <a:endParaRPr lang="en-US"/>
        </a:p>
      </dgm:t>
    </dgm:pt>
    <dgm:pt modelId="{A5A15C00-B9BD-4CA5-ACC9-7BB676277466}" type="sibTrans" cxnId="{7454A548-1F39-408C-8CDF-A3254477B1A8}">
      <dgm:prSet/>
      <dgm:spPr/>
      <dgm:t>
        <a:bodyPr/>
        <a:lstStyle/>
        <a:p>
          <a:endParaRPr lang="en-US"/>
        </a:p>
      </dgm:t>
    </dgm:pt>
    <dgm:pt modelId="{E98A43CC-02F7-44B9-9A3A-1CCCC3D9092B}">
      <dgm:prSet/>
      <dgm:spPr/>
      <dgm:t>
        <a:bodyPr/>
        <a:lstStyle/>
        <a:p>
          <a:pPr rtl="0"/>
          <a:r>
            <a:rPr lang="en-US" smtClean="0"/>
            <a:t>The German School </a:t>
          </a:r>
          <a:endParaRPr lang="en-US"/>
        </a:p>
      </dgm:t>
    </dgm:pt>
    <dgm:pt modelId="{F4A74F8B-1D75-4CF1-ACD9-A0112F33E98C}" type="parTrans" cxnId="{1918A208-C5F6-4FC3-BC87-D94C6F2ADDCD}">
      <dgm:prSet/>
      <dgm:spPr/>
      <dgm:t>
        <a:bodyPr/>
        <a:lstStyle/>
        <a:p>
          <a:endParaRPr lang="en-US"/>
        </a:p>
      </dgm:t>
    </dgm:pt>
    <dgm:pt modelId="{AE313CAE-B1AE-4F44-BED6-8159D52A6EC8}" type="sibTrans" cxnId="{1918A208-C5F6-4FC3-BC87-D94C6F2ADDCD}">
      <dgm:prSet/>
      <dgm:spPr/>
      <dgm:t>
        <a:bodyPr/>
        <a:lstStyle/>
        <a:p>
          <a:endParaRPr lang="en-US"/>
        </a:p>
      </dgm:t>
    </dgm:pt>
    <dgm:pt modelId="{613FA029-AF06-41EC-8F4F-8776E48A8BB0}">
      <dgm:prSet/>
      <dgm:spPr/>
      <dgm:t>
        <a:bodyPr/>
        <a:lstStyle/>
        <a:p>
          <a:pPr rtl="0"/>
          <a:r>
            <a:rPr lang="en-US" smtClean="0"/>
            <a:t>Tried to explain why certain states were powerful and how they became powerful.</a:t>
          </a:r>
          <a:endParaRPr lang="en-US"/>
        </a:p>
      </dgm:t>
    </dgm:pt>
    <dgm:pt modelId="{040294A5-8450-4FAC-A4D0-F5CFA6CDCBF3}" type="parTrans" cxnId="{3CB2B261-AE6E-4F85-AF93-F87D5CE13327}">
      <dgm:prSet/>
      <dgm:spPr/>
      <dgm:t>
        <a:bodyPr/>
        <a:lstStyle/>
        <a:p>
          <a:endParaRPr lang="en-US"/>
        </a:p>
      </dgm:t>
    </dgm:pt>
    <dgm:pt modelId="{7E585707-4FF8-45B6-B941-52FF1BE1F688}" type="sibTrans" cxnId="{3CB2B261-AE6E-4F85-AF93-F87D5CE13327}">
      <dgm:prSet/>
      <dgm:spPr/>
      <dgm:t>
        <a:bodyPr/>
        <a:lstStyle/>
        <a:p>
          <a:endParaRPr lang="en-US"/>
        </a:p>
      </dgm:t>
    </dgm:pt>
    <dgm:pt modelId="{5D4C4CE5-28F1-4445-BF1F-B35C357C085E}">
      <dgm:prSet/>
      <dgm:spPr/>
      <dgm:t>
        <a:bodyPr/>
        <a:lstStyle/>
        <a:p>
          <a:pPr rtl="0"/>
          <a:r>
            <a:rPr lang="en-US" smtClean="0"/>
            <a:t>Friedrick Ratzel: influenced by Darwin; the state resembles a biological organism  whose life cycle extends from birth through maturity and, ultimately, decline and death.</a:t>
          </a:r>
          <a:endParaRPr lang="en-US"/>
        </a:p>
      </dgm:t>
    </dgm:pt>
    <dgm:pt modelId="{71DACBCF-782E-4623-93E3-5AC12FB78BCB}" type="parTrans" cxnId="{AA2A663D-F38C-48A4-B74C-8D21167AA5E7}">
      <dgm:prSet/>
      <dgm:spPr/>
      <dgm:t>
        <a:bodyPr/>
        <a:lstStyle/>
        <a:p>
          <a:endParaRPr lang="en-US"/>
        </a:p>
      </dgm:t>
    </dgm:pt>
    <dgm:pt modelId="{328EA6DD-32F2-454D-AAD0-CD94EAB80EF2}" type="sibTrans" cxnId="{AA2A663D-F38C-48A4-B74C-8D21167AA5E7}">
      <dgm:prSet/>
      <dgm:spPr/>
      <dgm:t>
        <a:bodyPr/>
        <a:lstStyle/>
        <a:p>
          <a:endParaRPr lang="en-US"/>
        </a:p>
      </dgm:t>
    </dgm:pt>
    <dgm:pt modelId="{A09DEDB5-2CEE-4D0C-B593-CDADD523648C}">
      <dgm:prSet/>
      <dgm:spPr/>
      <dgm:t>
        <a:bodyPr/>
        <a:lstStyle/>
        <a:p>
          <a:pPr rtl="0"/>
          <a:r>
            <a:rPr lang="en-US" smtClean="0"/>
            <a:t>The British/American School </a:t>
          </a:r>
          <a:endParaRPr lang="en-US"/>
        </a:p>
      </dgm:t>
    </dgm:pt>
    <dgm:pt modelId="{CE341E45-7E6B-40B1-A851-6524351B773A}" type="parTrans" cxnId="{9721F284-58F4-41F6-A533-033F741C27E5}">
      <dgm:prSet/>
      <dgm:spPr/>
      <dgm:t>
        <a:bodyPr/>
        <a:lstStyle/>
        <a:p>
          <a:endParaRPr lang="en-US"/>
        </a:p>
      </dgm:t>
    </dgm:pt>
    <dgm:pt modelId="{5BCB5728-F223-4BBB-BFE5-75DD2B4C2B04}" type="sibTrans" cxnId="{9721F284-58F4-41F6-A533-033F741C27E5}">
      <dgm:prSet/>
      <dgm:spPr/>
      <dgm:t>
        <a:bodyPr/>
        <a:lstStyle/>
        <a:p>
          <a:endParaRPr lang="en-US"/>
        </a:p>
      </dgm:t>
    </dgm:pt>
    <dgm:pt modelId="{8EB27735-A934-4384-A60E-F3B420F97652}">
      <dgm:prSet/>
      <dgm:spPr/>
      <dgm:t>
        <a:bodyPr/>
        <a:lstStyle/>
        <a:p>
          <a:pPr rtl="0"/>
          <a:r>
            <a:rPr lang="en-US" smtClean="0"/>
            <a:t>Sir Halford J. Mackinder, “The Geographical Pivot of History” in the Royal Geographical Society’s Geographical Journal.</a:t>
          </a:r>
          <a:endParaRPr lang="en-US"/>
        </a:p>
      </dgm:t>
    </dgm:pt>
    <dgm:pt modelId="{641D3F56-0075-467E-A5CB-4FE49AA55C69}" type="parTrans" cxnId="{20C6E528-90FE-4213-9C07-E5D64B3E5117}">
      <dgm:prSet/>
      <dgm:spPr/>
      <dgm:t>
        <a:bodyPr/>
        <a:lstStyle/>
        <a:p>
          <a:endParaRPr lang="en-US"/>
        </a:p>
      </dgm:t>
    </dgm:pt>
    <dgm:pt modelId="{4D8F44D3-9805-41EC-AFF6-52A1B189B3D5}" type="sibTrans" cxnId="{20C6E528-90FE-4213-9C07-E5D64B3E5117}">
      <dgm:prSet/>
      <dgm:spPr/>
      <dgm:t>
        <a:bodyPr/>
        <a:lstStyle/>
        <a:p>
          <a:endParaRPr lang="en-US"/>
        </a:p>
      </dgm:t>
    </dgm:pt>
    <dgm:pt modelId="{05E6A2A8-533C-405A-A371-C69F2CC5B67C}">
      <dgm:prSet/>
      <dgm:spPr/>
      <dgm:t>
        <a:bodyPr/>
        <a:lstStyle/>
        <a:p>
          <a:pPr rtl="0"/>
          <a:r>
            <a:rPr lang="en-US" smtClean="0"/>
            <a:t>Land-based power, not sea power, would ultimately rule the world.</a:t>
          </a:r>
          <a:endParaRPr lang="en-US"/>
        </a:p>
      </dgm:t>
    </dgm:pt>
    <dgm:pt modelId="{20CDD580-9D65-4428-AE68-8A53271839EC}" type="parTrans" cxnId="{0CDA7375-D187-4ACF-BE8D-4EAAC03B1922}">
      <dgm:prSet/>
      <dgm:spPr/>
      <dgm:t>
        <a:bodyPr/>
        <a:lstStyle/>
        <a:p>
          <a:endParaRPr lang="en-US"/>
        </a:p>
      </dgm:t>
    </dgm:pt>
    <dgm:pt modelId="{376BA9D2-9BDE-451B-8F79-AAEEAFB13AE3}" type="sibTrans" cxnId="{0CDA7375-D187-4ACF-BE8D-4EAAC03B1922}">
      <dgm:prSet/>
      <dgm:spPr/>
      <dgm:t>
        <a:bodyPr/>
        <a:lstStyle/>
        <a:p>
          <a:endParaRPr lang="en-US"/>
        </a:p>
      </dgm:t>
    </dgm:pt>
    <dgm:pt modelId="{4AFC6894-7434-4E91-B05B-18EB82917ABA}" type="pres">
      <dgm:prSet presAssocID="{4A18647E-35BE-41FB-9AAE-3E3A5A7552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4297F-64EC-4581-B725-EE0342457C1C}" type="pres">
      <dgm:prSet presAssocID="{CD001E63-A3FF-4339-B451-EAD9CE94125E}" presName="composite" presStyleCnt="0"/>
      <dgm:spPr/>
      <dgm:t>
        <a:bodyPr/>
        <a:lstStyle/>
        <a:p>
          <a:endParaRPr lang="en-US"/>
        </a:p>
      </dgm:t>
    </dgm:pt>
    <dgm:pt modelId="{877F1DF6-D2C0-4F80-AD6C-68193F65D3BB}" type="pres">
      <dgm:prSet presAssocID="{CD001E63-A3FF-4339-B451-EAD9CE94125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D2591-95C6-40C4-A67D-C5A9770A4054}" type="pres">
      <dgm:prSet presAssocID="{CD001E63-A3FF-4339-B451-EAD9CE94125E}" presName="descendantText" presStyleLbl="alignAcc1" presStyleIdx="0" presStyleCnt="3" custLinFactNeighborX="0" custLinFactNeighborY="2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1AB4F-6C15-4D3D-9EA2-BBB9578816AB}" type="pres">
      <dgm:prSet presAssocID="{7C6D8B03-E601-4FA4-933D-B8DB4FB18A58}" presName="sp" presStyleCnt="0"/>
      <dgm:spPr/>
      <dgm:t>
        <a:bodyPr/>
        <a:lstStyle/>
        <a:p>
          <a:endParaRPr lang="en-US"/>
        </a:p>
      </dgm:t>
    </dgm:pt>
    <dgm:pt modelId="{5D4CCC38-0E9B-47A0-A8ED-3FA24FA26E21}" type="pres">
      <dgm:prSet presAssocID="{E98A43CC-02F7-44B9-9A3A-1CCCC3D9092B}" presName="composite" presStyleCnt="0"/>
      <dgm:spPr/>
      <dgm:t>
        <a:bodyPr/>
        <a:lstStyle/>
        <a:p>
          <a:endParaRPr lang="en-US"/>
        </a:p>
      </dgm:t>
    </dgm:pt>
    <dgm:pt modelId="{71D6BFB7-E41F-4732-A433-E21907E887F9}" type="pres">
      <dgm:prSet presAssocID="{E98A43CC-02F7-44B9-9A3A-1CCCC3D909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7FA60-C1C5-4DDB-A308-688244537ADE}" type="pres">
      <dgm:prSet presAssocID="{E98A43CC-02F7-44B9-9A3A-1CCCC3D909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A6571-F1A1-4073-B420-21792AE4BAF3}" type="pres">
      <dgm:prSet presAssocID="{AE313CAE-B1AE-4F44-BED6-8159D52A6EC8}" presName="sp" presStyleCnt="0"/>
      <dgm:spPr/>
      <dgm:t>
        <a:bodyPr/>
        <a:lstStyle/>
        <a:p>
          <a:endParaRPr lang="en-US"/>
        </a:p>
      </dgm:t>
    </dgm:pt>
    <dgm:pt modelId="{B08BAADB-EDE5-447A-91F1-B1F794076E04}" type="pres">
      <dgm:prSet presAssocID="{A09DEDB5-2CEE-4D0C-B593-CDADD523648C}" presName="composite" presStyleCnt="0"/>
      <dgm:spPr/>
      <dgm:t>
        <a:bodyPr/>
        <a:lstStyle/>
        <a:p>
          <a:endParaRPr lang="en-US"/>
        </a:p>
      </dgm:t>
    </dgm:pt>
    <dgm:pt modelId="{2E961C59-218E-41BB-BEAE-75F0A4C14C7F}" type="pres">
      <dgm:prSet presAssocID="{A09DEDB5-2CEE-4D0C-B593-CDADD523648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31730-9CE1-4E58-977A-848AE3790944}" type="pres">
      <dgm:prSet presAssocID="{A09DEDB5-2CEE-4D0C-B593-CDADD523648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9D719C-DF54-4D06-B89A-F924C13C6A5A}" type="presOf" srcId="{05E6A2A8-533C-405A-A371-C69F2CC5B67C}" destId="{39B31730-9CE1-4E58-977A-848AE3790944}" srcOrd="0" destOrd="1" presId="urn:microsoft.com/office/officeart/2005/8/layout/chevron2"/>
    <dgm:cxn modelId="{1918A208-C5F6-4FC3-BC87-D94C6F2ADDCD}" srcId="{4A18647E-35BE-41FB-9AAE-3E3A5A755230}" destId="{E98A43CC-02F7-44B9-9A3A-1CCCC3D9092B}" srcOrd="1" destOrd="0" parTransId="{F4A74F8B-1D75-4CF1-ACD9-A0112F33E98C}" sibTransId="{AE313CAE-B1AE-4F44-BED6-8159D52A6EC8}"/>
    <dgm:cxn modelId="{7454A548-1F39-408C-8CDF-A3254477B1A8}" srcId="{CD001E63-A3FF-4339-B451-EAD9CE94125E}" destId="{5006CE14-5425-4155-A381-AFBBD3C37927}" srcOrd="0" destOrd="0" parTransId="{C1A49A65-6C80-468D-A863-5FF12BBF9E82}" sibTransId="{A5A15C00-B9BD-4CA5-ACC9-7BB676277466}"/>
    <dgm:cxn modelId="{1F600E76-B9B4-4E11-A962-CEF4BECD96D0}" type="presOf" srcId="{5D4C4CE5-28F1-4445-BF1F-B35C357C085E}" destId="{E547FA60-C1C5-4DDB-A308-688244537ADE}" srcOrd="0" destOrd="1" presId="urn:microsoft.com/office/officeart/2005/8/layout/chevron2"/>
    <dgm:cxn modelId="{3CB2B261-AE6E-4F85-AF93-F87D5CE13327}" srcId="{E98A43CC-02F7-44B9-9A3A-1CCCC3D9092B}" destId="{613FA029-AF06-41EC-8F4F-8776E48A8BB0}" srcOrd="0" destOrd="0" parTransId="{040294A5-8450-4FAC-A4D0-F5CFA6CDCBF3}" sibTransId="{7E585707-4FF8-45B6-B941-52FF1BE1F688}"/>
    <dgm:cxn modelId="{0CDA7375-D187-4ACF-BE8D-4EAAC03B1922}" srcId="{A09DEDB5-2CEE-4D0C-B593-CDADD523648C}" destId="{05E6A2A8-533C-405A-A371-C69F2CC5B67C}" srcOrd="1" destOrd="0" parTransId="{20CDD580-9D65-4428-AE68-8A53271839EC}" sibTransId="{376BA9D2-9BDE-451B-8F79-AAEEAFB13AE3}"/>
    <dgm:cxn modelId="{F38A3332-A612-4026-8660-31F2E562FEA4}" type="presOf" srcId="{5006CE14-5425-4155-A381-AFBBD3C37927}" destId="{57AD2591-95C6-40C4-A67D-C5A9770A4054}" srcOrd="0" destOrd="0" presId="urn:microsoft.com/office/officeart/2005/8/layout/chevron2"/>
    <dgm:cxn modelId="{62CC7A10-1B54-4E85-ADFC-89FFBD8B66D1}" type="presOf" srcId="{613FA029-AF06-41EC-8F4F-8776E48A8BB0}" destId="{E547FA60-C1C5-4DDB-A308-688244537ADE}" srcOrd="0" destOrd="0" presId="urn:microsoft.com/office/officeart/2005/8/layout/chevron2"/>
    <dgm:cxn modelId="{4D41AA20-D138-4888-ADD9-F0C17A40D5DE}" type="presOf" srcId="{E98A43CC-02F7-44B9-9A3A-1CCCC3D9092B}" destId="{71D6BFB7-E41F-4732-A433-E21907E887F9}" srcOrd="0" destOrd="0" presId="urn:microsoft.com/office/officeart/2005/8/layout/chevron2"/>
    <dgm:cxn modelId="{29CF65CC-F301-4A2D-A8DE-5369E6EF96A7}" srcId="{4A18647E-35BE-41FB-9AAE-3E3A5A755230}" destId="{CD001E63-A3FF-4339-B451-EAD9CE94125E}" srcOrd="0" destOrd="0" parTransId="{D5A10B40-79A4-4E05-8EF6-CADBC52F18D2}" sibTransId="{7C6D8B03-E601-4FA4-933D-B8DB4FB18A58}"/>
    <dgm:cxn modelId="{BC08E2C1-2471-43D7-8A04-FBBD6924A9A8}" type="presOf" srcId="{8EB27735-A934-4384-A60E-F3B420F97652}" destId="{39B31730-9CE1-4E58-977A-848AE3790944}" srcOrd="0" destOrd="0" presId="urn:microsoft.com/office/officeart/2005/8/layout/chevron2"/>
    <dgm:cxn modelId="{20C6E528-90FE-4213-9C07-E5D64B3E5117}" srcId="{A09DEDB5-2CEE-4D0C-B593-CDADD523648C}" destId="{8EB27735-A934-4384-A60E-F3B420F97652}" srcOrd="0" destOrd="0" parTransId="{641D3F56-0075-467E-A5CB-4FE49AA55C69}" sibTransId="{4D8F44D3-9805-41EC-AFF6-52A1B189B3D5}"/>
    <dgm:cxn modelId="{9721F284-58F4-41F6-A533-033F741C27E5}" srcId="{4A18647E-35BE-41FB-9AAE-3E3A5A755230}" destId="{A09DEDB5-2CEE-4D0C-B593-CDADD523648C}" srcOrd="2" destOrd="0" parTransId="{CE341E45-7E6B-40B1-A851-6524351B773A}" sibTransId="{5BCB5728-F223-4BBB-BFE5-75DD2B4C2B04}"/>
    <dgm:cxn modelId="{665E7A77-148C-475E-9563-0AC7A825B635}" type="presOf" srcId="{4A18647E-35BE-41FB-9AAE-3E3A5A755230}" destId="{4AFC6894-7434-4E91-B05B-18EB82917ABA}" srcOrd="0" destOrd="0" presId="urn:microsoft.com/office/officeart/2005/8/layout/chevron2"/>
    <dgm:cxn modelId="{31625D62-A84D-4A6D-9851-4632231E6DC2}" type="presOf" srcId="{CD001E63-A3FF-4339-B451-EAD9CE94125E}" destId="{877F1DF6-D2C0-4F80-AD6C-68193F65D3BB}" srcOrd="0" destOrd="0" presId="urn:microsoft.com/office/officeart/2005/8/layout/chevron2"/>
    <dgm:cxn modelId="{AA2A663D-F38C-48A4-B74C-8D21167AA5E7}" srcId="{E98A43CC-02F7-44B9-9A3A-1CCCC3D9092B}" destId="{5D4C4CE5-28F1-4445-BF1F-B35C357C085E}" srcOrd="1" destOrd="0" parTransId="{71DACBCF-782E-4623-93E3-5AC12FB78BCB}" sibTransId="{328EA6DD-32F2-454D-AAD0-CD94EAB80EF2}"/>
    <dgm:cxn modelId="{DBFCF776-DAA7-4456-A6A5-616E2E087E62}" type="presOf" srcId="{A09DEDB5-2CEE-4D0C-B593-CDADD523648C}" destId="{2E961C59-218E-41BB-BEAE-75F0A4C14C7F}" srcOrd="0" destOrd="0" presId="urn:microsoft.com/office/officeart/2005/8/layout/chevron2"/>
    <dgm:cxn modelId="{3ED317C6-D514-44B1-9A49-D58742970951}" type="presParOf" srcId="{4AFC6894-7434-4E91-B05B-18EB82917ABA}" destId="{4BA4297F-64EC-4581-B725-EE0342457C1C}" srcOrd="0" destOrd="0" presId="urn:microsoft.com/office/officeart/2005/8/layout/chevron2"/>
    <dgm:cxn modelId="{2C957241-802A-4BB8-A791-4835D5ACDCAC}" type="presParOf" srcId="{4BA4297F-64EC-4581-B725-EE0342457C1C}" destId="{877F1DF6-D2C0-4F80-AD6C-68193F65D3BB}" srcOrd="0" destOrd="0" presId="urn:microsoft.com/office/officeart/2005/8/layout/chevron2"/>
    <dgm:cxn modelId="{3ABCCB0E-79A7-4839-A7E1-3F2FB3035D46}" type="presParOf" srcId="{4BA4297F-64EC-4581-B725-EE0342457C1C}" destId="{57AD2591-95C6-40C4-A67D-C5A9770A4054}" srcOrd="1" destOrd="0" presId="urn:microsoft.com/office/officeart/2005/8/layout/chevron2"/>
    <dgm:cxn modelId="{3E31474F-16AB-4B67-90FD-B6DF9940C382}" type="presParOf" srcId="{4AFC6894-7434-4E91-B05B-18EB82917ABA}" destId="{9A01AB4F-6C15-4D3D-9EA2-BBB9578816AB}" srcOrd="1" destOrd="0" presId="urn:microsoft.com/office/officeart/2005/8/layout/chevron2"/>
    <dgm:cxn modelId="{07127756-6D5D-4743-B3E2-726616B1E8E0}" type="presParOf" srcId="{4AFC6894-7434-4E91-B05B-18EB82917ABA}" destId="{5D4CCC38-0E9B-47A0-A8ED-3FA24FA26E21}" srcOrd="2" destOrd="0" presId="urn:microsoft.com/office/officeart/2005/8/layout/chevron2"/>
    <dgm:cxn modelId="{86123DBF-62B7-4613-AADE-F892525B9985}" type="presParOf" srcId="{5D4CCC38-0E9B-47A0-A8ED-3FA24FA26E21}" destId="{71D6BFB7-E41F-4732-A433-E21907E887F9}" srcOrd="0" destOrd="0" presId="urn:microsoft.com/office/officeart/2005/8/layout/chevron2"/>
    <dgm:cxn modelId="{80F6C502-B56D-4194-A6BC-27A90E9AFDFB}" type="presParOf" srcId="{5D4CCC38-0E9B-47A0-A8ED-3FA24FA26E21}" destId="{E547FA60-C1C5-4DDB-A308-688244537ADE}" srcOrd="1" destOrd="0" presId="urn:microsoft.com/office/officeart/2005/8/layout/chevron2"/>
    <dgm:cxn modelId="{71E994D4-2BEA-4208-8CFE-CE7E16D39DB7}" type="presParOf" srcId="{4AFC6894-7434-4E91-B05B-18EB82917ABA}" destId="{F6AA6571-F1A1-4073-B420-21792AE4BAF3}" srcOrd="3" destOrd="0" presId="urn:microsoft.com/office/officeart/2005/8/layout/chevron2"/>
    <dgm:cxn modelId="{39B6B456-25AA-4F49-933E-C05716E0BC1A}" type="presParOf" srcId="{4AFC6894-7434-4E91-B05B-18EB82917ABA}" destId="{B08BAADB-EDE5-447A-91F1-B1F794076E04}" srcOrd="4" destOrd="0" presId="urn:microsoft.com/office/officeart/2005/8/layout/chevron2"/>
    <dgm:cxn modelId="{2C6C8E18-1D85-4F84-83E2-EB3DF23AD33E}" type="presParOf" srcId="{B08BAADB-EDE5-447A-91F1-B1F794076E04}" destId="{2E961C59-218E-41BB-BEAE-75F0A4C14C7F}" srcOrd="0" destOrd="0" presId="urn:microsoft.com/office/officeart/2005/8/layout/chevron2"/>
    <dgm:cxn modelId="{5598BB0B-A49A-44B6-BBFB-203EC5DD0D6D}" type="presParOf" srcId="{B08BAADB-EDE5-447A-91F1-B1F794076E04}" destId="{39B31730-9CE1-4E58-977A-848AE37909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0822D29-BC12-4432-8996-22CF998DF4F9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2CEA9F-36AB-4CE0-97BB-E3181016039D}">
      <dgm:prSet/>
      <dgm:spPr/>
      <dgm:t>
        <a:bodyPr/>
        <a:lstStyle/>
        <a:p>
          <a:pPr rtl="0"/>
          <a:r>
            <a:rPr lang="en-US" baseline="0" smtClean="0"/>
            <a:t>Critical Geopolitics</a:t>
          </a:r>
          <a:endParaRPr lang="en-US"/>
        </a:p>
      </dgm:t>
    </dgm:pt>
    <dgm:pt modelId="{D2F900D1-E1A2-4B5E-B255-C9F85D21FD3D}" type="parTrans" cxnId="{3BDC5EEC-00F5-4D7D-BE2B-1DE526DFB2E8}">
      <dgm:prSet/>
      <dgm:spPr/>
      <dgm:t>
        <a:bodyPr/>
        <a:lstStyle/>
        <a:p>
          <a:endParaRPr lang="en-US"/>
        </a:p>
      </dgm:t>
    </dgm:pt>
    <dgm:pt modelId="{95564187-5548-43F3-8663-98F29C82B9FC}" type="sibTrans" cxnId="{3BDC5EEC-00F5-4D7D-BE2B-1DE526DFB2E8}">
      <dgm:prSet/>
      <dgm:spPr/>
      <dgm:t>
        <a:bodyPr/>
        <a:lstStyle/>
        <a:p>
          <a:endParaRPr lang="en-US"/>
        </a:p>
      </dgm:t>
    </dgm:pt>
    <dgm:pt modelId="{86B76C58-8296-4745-8BD5-CB2C20576BA4}" type="pres">
      <dgm:prSet presAssocID="{C0822D29-BC12-4432-8996-22CF998DF4F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177C96-5376-4AAB-B1EB-C3B5E8CAA929}" type="pres">
      <dgm:prSet presAssocID="{942CEA9F-36AB-4CE0-97BB-E3181016039D}" presName="thickLine" presStyleLbl="alignNode1" presStyleIdx="0" presStyleCnt="1"/>
      <dgm:spPr/>
    </dgm:pt>
    <dgm:pt modelId="{43F901EA-8285-4A15-879D-080E0C8C73E7}" type="pres">
      <dgm:prSet presAssocID="{942CEA9F-36AB-4CE0-97BB-E3181016039D}" presName="horz1" presStyleCnt="0"/>
      <dgm:spPr/>
    </dgm:pt>
    <dgm:pt modelId="{B7CC1503-6906-4DF8-AC48-16B5BE661E41}" type="pres">
      <dgm:prSet presAssocID="{942CEA9F-36AB-4CE0-97BB-E3181016039D}" presName="tx1" presStyleLbl="revTx" presStyleIdx="0" presStyleCnt="1"/>
      <dgm:spPr/>
      <dgm:t>
        <a:bodyPr/>
        <a:lstStyle/>
        <a:p>
          <a:endParaRPr lang="en-US"/>
        </a:p>
      </dgm:t>
    </dgm:pt>
    <dgm:pt modelId="{3AEF6617-AE9B-4DF7-9AD4-FEBD053EE2A7}" type="pres">
      <dgm:prSet presAssocID="{942CEA9F-36AB-4CE0-97BB-E3181016039D}" presName="vert1" presStyleCnt="0"/>
      <dgm:spPr/>
    </dgm:pt>
  </dgm:ptLst>
  <dgm:cxnLst>
    <dgm:cxn modelId="{59556050-7EFA-4749-9515-B385526FB102}" type="presOf" srcId="{942CEA9F-36AB-4CE0-97BB-E3181016039D}" destId="{B7CC1503-6906-4DF8-AC48-16B5BE661E41}" srcOrd="0" destOrd="0" presId="urn:microsoft.com/office/officeart/2008/layout/LinedList"/>
    <dgm:cxn modelId="{DBE34DD4-7745-4B88-BD48-6FA0F4FABC03}" type="presOf" srcId="{C0822D29-BC12-4432-8996-22CF998DF4F9}" destId="{86B76C58-8296-4745-8BD5-CB2C20576BA4}" srcOrd="0" destOrd="0" presId="urn:microsoft.com/office/officeart/2008/layout/LinedList"/>
    <dgm:cxn modelId="{3BDC5EEC-00F5-4D7D-BE2B-1DE526DFB2E8}" srcId="{C0822D29-BC12-4432-8996-22CF998DF4F9}" destId="{942CEA9F-36AB-4CE0-97BB-E3181016039D}" srcOrd="0" destOrd="0" parTransId="{D2F900D1-E1A2-4B5E-B255-C9F85D21FD3D}" sibTransId="{95564187-5548-43F3-8663-98F29C82B9FC}"/>
    <dgm:cxn modelId="{FAFA95FF-2DA4-4696-AE22-010EC11C34E8}" type="presParOf" srcId="{86B76C58-8296-4745-8BD5-CB2C20576BA4}" destId="{4A177C96-5376-4AAB-B1EB-C3B5E8CAA929}" srcOrd="0" destOrd="0" presId="urn:microsoft.com/office/officeart/2008/layout/LinedList"/>
    <dgm:cxn modelId="{B9FF070A-72A4-4A25-8B9C-F9E02505E58C}" type="presParOf" srcId="{86B76C58-8296-4745-8BD5-CB2C20576BA4}" destId="{43F901EA-8285-4A15-879D-080E0C8C73E7}" srcOrd="1" destOrd="0" presId="urn:microsoft.com/office/officeart/2008/layout/LinedList"/>
    <dgm:cxn modelId="{2C2C7C3B-E234-42A7-B257-669132B57890}" type="presParOf" srcId="{43F901EA-8285-4A15-879D-080E0C8C73E7}" destId="{B7CC1503-6906-4DF8-AC48-16B5BE661E41}" srcOrd="0" destOrd="0" presId="urn:microsoft.com/office/officeart/2008/layout/LinedList"/>
    <dgm:cxn modelId="{E96042FD-4A79-4732-8522-5A94A54AE95A}" type="presParOf" srcId="{43F901EA-8285-4A15-879D-080E0C8C73E7}" destId="{3AEF6617-AE9B-4DF7-9AD4-FEBD053EE2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79E5782-AF56-4250-9BD8-4A84FC01E49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E0D2441-9A9A-4CDD-B278-5645F5AAC9E3}">
      <dgm:prSet/>
      <dgm:spPr/>
      <dgm:t>
        <a:bodyPr/>
        <a:lstStyle/>
        <a:p>
          <a:pPr rtl="0"/>
          <a:r>
            <a:rPr lang="en-US" dirty="0" smtClean="0"/>
            <a:t>Geopolitical World Order into the early 21</a:t>
          </a:r>
          <a:r>
            <a:rPr lang="en-US" baseline="30000" dirty="0" smtClean="0"/>
            <a:t>st</a:t>
          </a:r>
          <a:r>
            <a:rPr lang="en-US" dirty="0" smtClean="0"/>
            <a:t> century</a:t>
          </a:r>
          <a:endParaRPr lang="en-US" dirty="0"/>
        </a:p>
      </dgm:t>
    </dgm:pt>
    <dgm:pt modelId="{BC994EAE-6D05-4F02-8D06-2A7D5BFBD2C2}" type="parTrans" cxnId="{45745069-577E-496E-8A59-14BC083D9CB0}">
      <dgm:prSet/>
      <dgm:spPr/>
      <dgm:t>
        <a:bodyPr/>
        <a:lstStyle/>
        <a:p>
          <a:endParaRPr lang="en-US"/>
        </a:p>
      </dgm:t>
    </dgm:pt>
    <dgm:pt modelId="{7ACDD1DC-3DBA-4A04-A1CA-FC31BE52B281}" type="sibTrans" cxnId="{45745069-577E-496E-8A59-14BC083D9CB0}">
      <dgm:prSet/>
      <dgm:spPr/>
      <dgm:t>
        <a:bodyPr/>
        <a:lstStyle/>
        <a:p>
          <a:endParaRPr lang="en-US"/>
        </a:p>
      </dgm:t>
    </dgm:pt>
    <dgm:pt modelId="{DF1FE927-5D0C-4335-BB14-736DE00E710C}">
      <dgm:prSet/>
      <dgm:spPr/>
      <dgm:t>
        <a:bodyPr/>
        <a:lstStyle/>
        <a:p>
          <a:pPr rtl="0"/>
          <a:r>
            <a:rPr lang="en-US" b="1" i="1" dirty="0" smtClean="0"/>
            <a:t>Cold War</a:t>
          </a:r>
          <a:r>
            <a:rPr lang="en-US" dirty="0" smtClean="0"/>
            <a:t>: bipolar, with Soviet versus West alliances through military cooperation in Europe</a:t>
          </a:r>
          <a:endParaRPr lang="en-US" dirty="0"/>
        </a:p>
      </dgm:t>
    </dgm:pt>
    <dgm:pt modelId="{72A39AAE-63D8-4177-B7D7-A5569CA1922E}" type="parTrans" cxnId="{A56A4EFE-EA4C-4A3B-9295-A1CBF1025098}">
      <dgm:prSet/>
      <dgm:spPr/>
      <dgm:t>
        <a:bodyPr/>
        <a:lstStyle/>
        <a:p>
          <a:endParaRPr lang="en-US"/>
        </a:p>
      </dgm:t>
    </dgm:pt>
    <dgm:pt modelId="{101C27B2-B7C4-4464-BE29-BB2794A78CDA}" type="sibTrans" cxnId="{A56A4EFE-EA4C-4A3B-9295-A1CBF1025098}">
      <dgm:prSet/>
      <dgm:spPr/>
      <dgm:t>
        <a:bodyPr/>
        <a:lstStyle/>
        <a:p>
          <a:endParaRPr lang="en-US"/>
        </a:p>
      </dgm:t>
    </dgm:pt>
    <dgm:pt modelId="{A90AECCB-A4FD-4135-A606-194AB26291E6}">
      <dgm:prSet/>
      <dgm:spPr/>
      <dgm:t>
        <a:bodyPr/>
        <a:lstStyle/>
        <a:p>
          <a:pPr rtl="0"/>
          <a:r>
            <a:rPr lang="en-US" b="1" i="1" smtClean="0"/>
            <a:t>NATO (North Atlantic Treaty Organization) </a:t>
          </a:r>
          <a:r>
            <a:rPr lang="en-US" smtClean="0"/>
            <a:t>- 16 democratic states, including the U.S., Canada, and 14 other European states.</a:t>
          </a:r>
          <a:endParaRPr lang="en-US"/>
        </a:p>
      </dgm:t>
    </dgm:pt>
    <dgm:pt modelId="{B47A580A-D5CD-46F9-8C9C-09B01BAAE16E}" type="parTrans" cxnId="{35E77A77-7B9F-485A-BEAA-A160E32939B0}">
      <dgm:prSet/>
      <dgm:spPr/>
      <dgm:t>
        <a:bodyPr/>
        <a:lstStyle/>
        <a:p>
          <a:endParaRPr lang="en-US"/>
        </a:p>
      </dgm:t>
    </dgm:pt>
    <dgm:pt modelId="{A0FA8E34-B050-48BC-9075-695688DC4AEE}" type="sibTrans" cxnId="{35E77A77-7B9F-485A-BEAA-A160E32939B0}">
      <dgm:prSet/>
      <dgm:spPr/>
      <dgm:t>
        <a:bodyPr/>
        <a:lstStyle/>
        <a:p>
          <a:endParaRPr lang="en-US"/>
        </a:p>
      </dgm:t>
    </dgm:pt>
    <dgm:pt modelId="{C6952AE8-A82A-4A3A-974E-BB0C7EB9C507}">
      <dgm:prSet/>
      <dgm:spPr/>
      <dgm:t>
        <a:bodyPr/>
        <a:lstStyle/>
        <a:p>
          <a:pPr rtl="0"/>
          <a:r>
            <a:rPr lang="en-US" b="1" i="1" smtClean="0"/>
            <a:t>Warsaw Pact </a:t>
          </a:r>
          <a:r>
            <a:rPr lang="en-US" smtClean="0"/>
            <a:t>- Military agreement among Communist Eastern European countries to defend each other in case of attack.</a:t>
          </a:r>
          <a:endParaRPr lang="en-US"/>
        </a:p>
      </dgm:t>
    </dgm:pt>
    <dgm:pt modelId="{D356E660-7BFA-428C-A0EB-6F68D28A6A0C}" type="parTrans" cxnId="{9A43E13E-80F4-44E0-9E2E-9500DCB7CC87}">
      <dgm:prSet/>
      <dgm:spPr/>
      <dgm:t>
        <a:bodyPr/>
        <a:lstStyle/>
        <a:p>
          <a:endParaRPr lang="en-US"/>
        </a:p>
      </dgm:t>
    </dgm:pt>
    <dgm:pt modelId="{9F9B418E-2761-41EA-9245-52B24212C7A3}" type="sibTrans" cxnId="{9A43E13E-80F4-44E0-9E2E-9500DCB7CC87}">
      <dgm:prSet/>
      <dgm:spPr/>
      <dgm:t>
        <a:bodyPr/>
        <a:lstStyle/>
        <a:p>
          <a:endParaRPr lang="en-US"/>
        </a:p>
      </dgm:t>
    </dgm:pt>
    <dgm:pt modelId="{015C2263-5D6E-4256-A66F-F0CB24BD1322}">
      <dgm:prSet/>
      <dgm:spPr/>
      <dgm:t>
        <a:bodyPr/>
        <a:lstStyle/>
        <a:p>
          <a:pPr rtl="0"/>
          <a:r>
            <a:rPr lang="en-US" b="1" i="1" smtClean="0"/>
            <a:t>New World Order</a:t>
          </a:r>
          <a:r>
            <a:rPr lang="en-US" smtClean="0"/>
            <a:t>: Global cooperation to bring discipline to rogue states</a:t>
          </a:r>
          <a:endParaRPr lang="en-US"/>
        </a:p>
      </dgm:t>
    </dgm:pt>
    <dgm:pt modelId="{CA3CB902-E606-48DD-85C5-3A33373403C9}" type="parTrans" cxnId="{4CF3C49A-807B-4670-AC08-96CA801D1C04}">
      <dgm:prSet/>
      <dgm:spPr/>
      <dgm:t>
        <a:bodyPr/>
        <a:lstStyle/>
        <a:p>
          <a:endParaRPr lang="en-US"/>
        </a:p>
      </dgm:t>
    </dgm:pt>
    <dgm:pt modelId="{8E404535-87BE-48F6-8DF0-C4630E6FC0E8}" type="sibTrans" cxnId="{4CF3C49A-807B-4670-AC08-96CA801D1C04}">
      <dgm:prSet/>
      <dgm:spPr/>
      <dgm:t>
        <a:bodyPr/>
        <a:lstStyle/>
        <a:p>
          <a:endParaRPr lang="en-US"/>
        </a:p>
      </dgm:t>
    </dgm:pt>
    <dgm:pt modelId="{DF1F74D4-271C-4493-A055-0D3A9B0B746E}">
      <dgm:prSet/>
      <dgm:spPr/>
      <dgm:t>
        <a:bodyPr/>
        <a:lstStyle/>
        <a:p>
          <a:pPr rtl="0"/>
          <a:r>
            <a:rPr lang="en-US" b="1" i="1" smtClean="0"/>
            <a:t>Unilateralism</a:t>
          </a:r>
          <a:r>
            <a:rPr lang="en-US" smtClean="0"/>
            <a:t>: one country (e.g., United States) in position of dominance, with other countries following its lead</a:t>
          </a:r>
          <a:endParaRPr lang="en-US"/>
        </a:p>
      </dgm:t>
    </dgm:pt>
    <dgm:pt modelId="{5A71C07D-A294-47AF-9AEC-FE8A88D564D4}" type="parTrans" cxnId="{F945F4E3-E740-4B10-A31B-67670FCE88FE}">
      <dgm:prSet/>
      <dgm:spPr/>
      <dgm:t>
        <a:bodyPr/>
        <a:lstStyle/>
        <a:p>
          <a:endParaRPr lang="en-US"/>
        </a:p>
      </dgm:t>
    </dgm:pt>
    <dgm:pt modelId="{207397D8-D71C-4EDD-BED9-2C8B03FD8FFB}" type="sibTrans" cxnId="{F945F4E3-E740-4B10-A31B-67670FCE88FE}">
      <dgm:prSet/>
      <dgm:spPr/>
      <dgm:t>
        <a:bodyPr/>
        <a:lstStyle/>
        <a:p>
          <a:endParaRPr lang="en-US"/>
        </a:p>
      </dgm:t>
    </dgm:pt>
    <dgm:pt modelId="{CB9E03B9-79FF-4643-8ABF-F2F489E6C0CE}" type="pres">
      <dgm:prSet presAssocID="{579E5782-AF56-4250-9BD8-4A84FC01E4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A88E45-6853-4C0E-A34B-74100D604914}" type="pres">
      <dgm:prSet presAssocID="{6E0D2441-9A9A-4CDD-B278-5645F5AAC9E3}" presName="parentText" presStyleLbl="node1" presStyleIdx="0" presStyleCnt="1" custLinFactNeighborY="-43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7425D-D754-46E2-B546-8B052CCB10BB}" type="pres">
      <dgm:prSet presAssocID="{6E0D2441-9A9A-4CDD-B278-5645F5AAC9E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5F4E3-E740-4B10-A31B-67670FCE88FE}" srcId="{6E0D2441-9A9A-4CDD-B278-5645F5AAC9E3}" destId="{DF1F74D4-271C-4493-A055-0D3A9B0B746E}" srcOrd="2" destOrd="0" parTransId="{5A71C07D-A294-47AF-9AEC-FE8A88D564D4}" sibTransId="{207397D8-D71C-4EDD-BED9-2C8B03FD8FFB}"/>
    <dgm:cxn modelId="{A7F3DBCA-64DB-4238-9357-5690029EB08D}" type="presOf" srcId="{DF1FE927-5D0C-4335-BB14-736DE00E710C}" destId="{45B7425D-D754-46E2-B546-8B052CCB10BB}" srcOrd="0" destOrd="0" presId="urn:microsoft.com/office/officeart/2005/8/layout/vList2"/>
    <dgm:cxn modelId="{6A61EA7F-23D8-456E-9D3E-E906FA1B7652}" type="presOf" srcId="{A90AECCB-A4FD-4135-A606-194AB26291E6}" destId="{45B7425D-D754-46E2-B546-8B052CCB10BB}" srcOrd="0" destOrd="1" presId="urn:microsoft.com/office/officeart/2005/8/layout/vList2"/>
    <dgm:cxn modelId="{2356FB18-1E45-424D-B05D-26B32598FC4C}" type="presOf" srcId="{C6952AE8-A82A-4A3A-974E-BB0C7EB9C507}" destId="{45B7425D-D754-46E2-B546-8B052CCB10BB}" srcOrd="0" destOrd="2" presId="urn:microsoft.com/office/officeart/2005/8/layout/vList2"/>
    <dgm:cxn modelId="{A56A4EFE-EA4C-4A3B-9295-A1CBF1025098}" srcId="{6E0D2441-9A9A-4CDD-B278-5645F5AAC9E3}" destId="{DF1FE927-5D0C-4335-BB14-736DE00E710C}" srcOrd="0" destOrd="0" parTransId="{72A39AAE-63D8-4177-B7D7-A5569CA1922E}" sibTransId="{101C27B2-B7C4-4464-BE29-BB2794A78CDA}"/>
    <dgm:cxn modelId="{9A43E13E-80F4-44E0-9E2E-9500DCB7CC87}" srcId="{DF1FE927-5D0C-4335-BB14-736DE00E710C}" destId="{C6952AE8-A82A-4A3A-974E-BB0C7EB9C507}" srcOrd="1" destOrd="0" parTransId="{D356E660-7BFA-428C-A0EB-6F68D28A6A0C}" sibTransId="{9F9B418E-2761-41EA-9245-52B24212C7A3}"/>
    <dgm:cxn modelId="{CF70C7AC-7372-4F9F-83B0-CC519D48DBA9}" type="presOf" srcId="{DF1F74D4-271C-4493-A055-0D3A9B0B746E}" destId="{45B7425D-D754-46E2-B546-8B052CCB10BB}" srcOrd="0" destOrd="4" presId="urn:microsoft.com/office/officeart/2005/8/layout/vList2"/>
    <dgm:cxn modelId="{45745069-577E-496E-8A59-14BC083D9CB0}" srcId="{579E5782-AF56-4250-9BD8-4A84FC01E499}" destId="{6E0D2441-9A9A-4CDD-B278-5645F5AAC9E3}" srcOrd="0" destOrd="0" parTransId="{BC994EAE-6D05-4F02-8D06-2A7D5BFBD2C2}" sibTransId="{7ACDD1DC-3DBA-4A04-A1CA-FC31BE52B281}"/>
    <dgm:cxn modelId="{35E77A77-7B9F-485A-BEAA-A160E32939B0}" srcId="{DF1FE927-5D0C-4335-BB14-736DE00E710C}" destId="{A90AECCB-A4FD-4135-A606-194AB26291E6}" srcOrd="0" destOrd="0" parTransId="{B47A580A-D5CD-46F9-8C9C-09B01BAAE16E}" sibTransId="{A0FA8E34-B050-48BC-9075-695688DC4AEE}"/>
    <dgm:cxn modelId="{0BA2B664-001E-4CE6-BC1B-EE23BFBE675C}" type="presOf" srcId="{015C2263-5D6E-4256-A66F-F0CB24BD1322}" destId="{45B7425D-D754-46E2-B546-8B052CCB10BB}" srcOrd="0" destOrd="3" presId="urn:microsoft.com/office/officeart/2005/8/layout/vList2"/>
    <dgm:cxn modelId="{4F56001A-E9F4-4706-B791-3C8F988D95AC}" type="presOf" srcId="{6E0D2441-9A9A-4CDD-B278-5645F5AAC9E3}" destId="{B3A88E45-6853-4C0E-A34B-74100D604914}" srcOrd="0" destOrd="0" presId="urn:microsoft.com/office/officeart/2005/8/layout/vList2"/>
    <dgm:cxn modelId="{4CF3C49A-807B-4670-AC08-96CA801D1C04}" srcId="{6E0D2441-9A9A-4CDD-B278-5645F5AAC9E3}" destId="{015C2263-5D6E-4256-A66F-F0CB24BD1322}" srcOrd="1" destOrd="0" parTransId="{CA3CB902-E606-48DD-85C5-3A33373403C9}" sibTransId="{8E404535-87BE-48F6-8DF0-C4630E6FC0E8}"/>
    <dgm:cxn modelId="{95515EEC-2A75-45BB-ABAB-B74310E4DD95}" type="presOf" srcId="{579E5782-AF56-4250-9BD8-4A84FC01E499}" destId="{CB9E03B9-79FF-4643-8ABF-F2F489E6C0CE}" srcOrd="0" destOrd="0" presId="urn:microsoft.com/office/officeart/2005/8/layout/vList2"/>
    <dgm:cxn modelId="{F4B98F3B-347D-4805-89E8-89539E60FAE0}" type="presParOf" srcId="{CB9E03B9-79FF-4643-8ABF-F2F489E6C0CE}" destId="{B3A88E45-6853-4C0E-A34B-74100D604914}" srcOrd="0" destOrd="0" presId="urn:microsoft.com/office/officeart/2005/8/layout/vList2"/>
    <dgm:cxn modelId="{6C05E4EC-E1BD-4C18-B23C-66ED67B5848E}" type="presParOf" srcId="{CB9E03B9-79FF-4643-8ABF-F2F489E6C0CE}" destId="{45B7425D-D754-46E2-B546-8B052CCB10B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C22E36-CC5A-411D-B9CF-1D20C7B6AA73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8E59956-4227-4F3C-8CE7-AAF48BCE5E25}">
      <dgm:prSet/>
      <dgm:spPr/>
      <dgm:t>
        <a:bodyPr/>
        <a:lstStyle/>
        <a:p>
          <a:pPr rtl="0"/>
          <a:r>
            <a:rPr lang="en-US" baseline="0" smtClean="0"/>
            <a:t>Evolution of States</a:t>
          </a:r>
          <a:endParaRPr lang="en-US"/>
        </a:p>
      </dgm:t>
    </dgm:pt>
    <dgm:pt modelId="{C0445D60-7915-477D-8DA1-63DC5DEF1A70}" type="parTrans" cxnId="{79301AD1-D672-4878-831F-2F1B51A9DB06}">
      <dgm:prSet/>
      <dgm:spPr/>
      <dgm:t>
        <a:bodyPr/>
        <a:lstStyle/>
        <a:p>
          <a:endParaRPr lang="en-US"/>
        </a:p>
      </dgm:t>
    </dgm:pt>
    <dgm:pt modelId="{FCFAA3D7-0CC1-48CE-ADE3-33E3D8C9CC18}" type="sibTrans" cxnId="{79301AD1-D672-4878-831F-2F1B51A9DB06}">
      <dgm:prSet/>
      <dgm:spPr/>
      <dgm:t>
        <a:bodyPr/>
        <a:lstStyle/>
        <a:p>
          <a:endParaRPr lang="en-US"/>
        </a:p>
      </dgm:t>
    </dgm:pt>
    <dgm:pt modelId="{97307530-6904-4B44-B73D-6DF37795BF06}">
      <dgm:prSet/>
      <dgm:spPr/>
      <dgm:t>
        <a:bodyPr/>
        <a:lstStyle/>
        <a:p>
          <a:pPr rtl="0"/>
          <a:r>
            <a:rPr lang="en-US" b="1" i="1" dirty="0" smtClean="0"/>
            <a:t>First states were known as city-states</a:t>
          </a:r>
          <a:r>
            <a:rPr lang="en-US" dirty="0" smtClean="0"/>
            <a:t>, which are sovereign areas that are comprised of towns and their surrounding countryside farms and estates.</a:t>
          </a:r>
          <a:endParaRPr lang="en-US" dirty="0"/>
        </a:p>
      </dgm:t>
    </dgm:pt>
    <dgm:pt modelId="{D9E5E620-7D0B-4281-A3CF-17256D31176A}" type="parTrans" cxnId="{6FDDB292-F77D-48F5-BE05-77BDA05CB42C}">
      <dgm:prSet/>
      <dgm:spPr/>
      <dgm:t>
        <a:bodyPr/>
        <a:lstStyle/>
        <a:p>
          <a:endParaRPr lang="en-US"/>
        </a:p>
      </dgm:t>
    </dgm:pt>
    <dgm:pt modelId="{9729EF2B-42EE-4D51-B413-7351046AD1B9}" type="sibTrans" cxnId="{6FDDB292-F77D-48F5-BE05-77BDA05CB42C}">
      <dgm:prSet/>
      <dgm:spPr/>
      <dgm:t>
        <a:bodyPr/>
        <a:lstStyle/>
        <a:p>
          <a:endParaRPr lang="en-US"/>
        </a:p>
      </dgm:t>
    </dgm:pt>
    <dgm:pt modelId="{87A9A4C7-D2CD-4FBE-9A74-61E626783D4C}">
      <dgm:prSet/>
      <dgm:spPr/>
      <dgm:t>
        <a:bodyPr/>
        <a:lstStyle/>
        <a:p>
          <a:pPr rtl="0"/>
          <a:r>
            <a:rPr lang="en-US" b="1" i="1" smtClean="0"/>
            <a:t>Walls delineated boundaries</a:t>
          </a:r>
          <a:r>
            <a:rPr lang="en-US" smtClean="0"/>
            <a:t> and the area immediately outside walls controlled by city to produce food for urban residents.</a:t>
          </a:r>
          <a:endParaRPr lang="en-US"/>
        </a:p>
      </dgm:t>
    </dgm:pt>
    <dgm:pt modelId="{5C627F07-A11A-4153-8866-6E0DBAE54AAF}" type="parTrans" cxnId="{ACE8678D-4099-45E1-B259-AE9E26E35F0A}">
      <dgm:prSet/>
      <dgm:spPr/>
      <dgm:t>
        <a:bodyPr/>
        <a:lstStyle/>
        <a:p>
          <a:endParaRPr lang="en-US"/>
        </a:p>
      </dgm:t>
    </dgm:pt>
    <dgm:pt modelId="{01A93910-6062-4A49-9752-6E6B5E9DAA37}" type="sibTrans" cxnId="{ACE8678D-4099-45E1-B259-AE9E26E35F0A}">
      <dgm:prSet/>
      <dgm:spPr/>
      <dgm:t>
        <a:bodyPr/>
        <a:lstStyle/>
        <a:p>
          <a:endParaRPr lang="en-US"/>
        </a:p>
      </dgm:t>
    </dgm:pt>
    <dgm:pt modelId="{7EC4F50A-BDFC-4AA7-A17E-94FD2FF003E2}">
      <dgm:prSet/>
      <dgm:spPr/>
      <dgm:t>
        <a:bodyPr/>
        <a:lstStyle/>
        <a:p>
          <a:pPr rtl="0"/>
          <a:r>
            <a:rPr lang="en-US" b="1" i="1" smtClean="0"/>
            <a:t>Medieval States</a:t>
          </a:r>
          <a:endParaRPr lang="en-US"/>
        </a:p>
      </dgm:t>
    </dgm:pt>
    <dgm:pt modelId="{27624FD7-A503-45B8-BD3B-ADED39225042}" type="parTrans" cxnId="{FD8631A8-1DAA-4840-ADF5-32DC4C4406F5}">
      <dgm:prSet/>
      <dgm:spPr/>
      <dgm:t>
        <a:bodyPr/>
        <a:lstStyle/>
        <a:p>
          <a:endParaRPr lang="en-US"/>
        </a:p>
      </dgm:t>
    </dgm:pt>
    <dgm:pt modelId="{79971550-D67A-4366-865F-1B9ADE2F9726}" type="sibTrans" cxnId="{FD8631A8-1DAA-4840-ADF5-32DC4C4406F5}">
      <dgm:prSet/>
      <dgm:spPr/>
      <dgm:t>
        <a:bodyPr/>
        <a:lstStyle/>
        <a:p>
          <a:endParaRPr lang="en-US"/>
        </a:p>
      </dgm:t>
    </dgm:pt>
    <dgm:pt modelId="{1DA20DC2-A125-4BA2-BF1D-763E1A5717A3}">
      <dgm:prSet/>
      <dgm:spPr/>
      <dgm:t>
        <a:bodyPr/>
        <a:lstStyle/>
        <a:p>
          <a:pPr rtl="0"/>
          <a:r>
            <a:rPr lang="en-US" smtClean="0"/>
            <a:t>Roman Empire collapse in 5th century led to its land being parceled up and controlled by various monarchies.</a:t>
          </a:r>
          <a:endParaRPr lang="en-US"/>
        </a:p>
      </dgm:t>
    </dgm:pt>
    <dgm:pt modelId="{323D7BD2-B72F-4BBD-8DA6-26C199ABBB66}" type="parTrans" cxnId="{ECEF56A1-2841-4B41-B81E-314803EE5EAF}">
      <dgm:prSet/>
      <dgm:spPr/>
      <dgm:t>
        <a:bodyPr/>
        <a:lstStyle/>
        <a:p>
          <a:endParaRPr lang="en-US"/>
        </a:p>
      </dgm:t>
    </dgm:pt>
    <dgm:pt modelId="{7DF443D0-D169-49BD-85BC-89AEF889197E}" type="sibTrans" cxnId="{ECEF56A1-2841-4B41-B81E-314803EE5EAF}">
      <dgm:prSet/>
      <dgm:spPr/>
      <dgm:t>
        <a:bodyPr/>
        <a:lstStyle/>
        <a:p>
          <a:endParaRPr lang="en-US"/>
        </a:p>
      </dgm:t>
    </dgm:pt>
    <dgm:pt modelId="{1CAAEA84-50DA-4106-9A7C-710E48FD6873}">
      <dgm:prSet/>
      <dgm:spPr/>
      <dgm:t>
        <a:bodyPr/>
        <a:lstStyle/>
        <a:p>
          <a:pPr rtl="0"/>
          <a:r>
            <a:rPr lang="en-US" b="1" i="1" dirty="0" smtClean="0"/>
            <a:t>Charlemagne’s</a:t>
          </a:r>
          <a:r>
            <a:rPr lang="en-US" dirty="0" smtClean="0"/>
            <a:t> innovations such as </a:t>
          </a:r>
          <a:r>
            <a:rPr lang="en-US" b="1" i="1" dirty="0" smtClean="0"/>
            <a:t>the use of counties </a:t>
          </a:r>
          <a:r>
            <a:rPr lang="en-US" dirty="0" smtClean="0"/>
            <a:t>and yearly </a:t>
          </a:r>
          <a:r>
            <a:rPr lang="en-US" i="1" dirty="0" smtClean="0"/>
            <a:t>‘calls to arms’ </a:t>
          </a:r>
          <a:r>
            <a:rPr lang="en-US" dirty="0" smtClean="0"/>
            <a:t>led to increased organization of parceled land and the beginnings of </a:t>
          </a:r>
          <a:r>
            <a:rPr lang="en-US" b="1" i="1" dirty="0" smtClean="0"/>
            <a:t>feudalism</a:t>
          </a:r>
          <a:r>
            <a:rPr lang="en-US" dirty="0" smtClean="0"/>
            <a:t>.</a:t>
          </a:r>
          <a:endParaRPr lang="en-US" dirty="0"/>
        </a:p>
      </dgm:t>
    </dgm:pt>
    <dgm:pt modelId="{90C06342-B7A3-4F82-9E64-C3C7AB2FD717}" type="parTrans" cxnId="{BEED1CA2-5B0C-4DEF-A767-8C750E68F74B}">
      <dgm:prSet/>
      <dgm:spPr/>
      <dgm:t>
        <a:bodyPr/>
        <a:lstStyle/>
        <a:p>
          <a:endParaRPr lang="en-US"/>
        </a:p>
      </dgm:t>
    </dgm:pt>
    <dgm:pt modelId="{AB48F04F-C227-4044-97AA-6D03AD1ECB20}" type="sibTrans" cxnId="{BEED1CA2-5B0C-4DEF-A767-8C750E68F74B}">
      <dgm:prSet/>
      <dgm:spPr/>
      <dgm:t>
        <a:bodyPr/>
        <a:lstStyle/>
        <a:p>
          <a:endParaRPr lang="en-US"/>
        </a:p>
      </dgm:t>
    </dgm:pt>
    <dgm:pt modelId="{ADC903CB-153A-4512-BBDC-D26B3AD3ADA1}" type="pres">
      <dgm:prSet presAssocID="{C3C22E36-CC5A-411D-B9CF-1D20C7B6AA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907061-FDC8-4B25-A481-02E2A8B42080}" type="pres">
      <dgm:prSet presAssocID="{48E59956-4227-4F3C-8CE7-AAF48BCE5E25}" presName="parentText" presStyleLbl="node1" presStyleIdx="0" presStyleCnt="1" custLinFactNeighborY="-28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84821-28EE-4A25-8917-CF6AF355603E}" type="pres">
      <dgm:prSet presAssocID="{48E59956-4227-4F3C-8CE7-AAF48BCE5E2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CB254-9225-4174-93D1-E5BD2D08E326}" type="presOf" srcId="{87A9A4C7-D2CD-4FBE-9A74-61E626783D4C}" destId="{F3784821-28EE-4A25-8917-CF6AF355603E}" srcOrd="0" destOrd="1" presId="urn:microsoft.com/office/officeart/2005/8/layout/vList2"/>
    <dgm:cxn modelId="{FD8631A8-1DAA-4840-ADF5-32DC4C4406F5}" srcId="{48E59956-4227-4F3C-8CE7-AAF48BCE5E25}" destId="{7EC4F50A-BDFC-4AA7-A17E-94FD2FF003E2}" srcOrd="1" destOrd="0" parTransId="{27624FD7-A503-45B8-BD3B-ADED39225042}" sibTransId="{79971550-D67A-4366-865F-1B9ADE2F9726}"/>
    <dgm:cxn modelId="{6FDDB292-F77D-48F5-BE05-77BDA05CB42C}" srcId="{48E59956-4227-4F3C-8CE7-AAF48BCE5E25}" destId="{97307530-6904-4B44-B73D-6DF37795BF06}" srcOrd="0" destOrd="0" parTransId="{D9E5E620-7D0B-4281-A3CF-17256D31176A}" sibTransId="{9729EF2B-42EE-4D51-B413-7351046AD1B9}"/>
    <dgm:cxn modelId="{ECEF56A1-2841-4B41-B81E-314803EE5EAF}" srcId="{7EC4F50A-BDFC-4AA7-A17E-94FD2FF003E2}" destId="{1DA20DC2-A125-4BA2-BF1D-763E1A5717A3}" srcOrd="0" destOrd="0" parTransId="{323D7BD2-B72F-4BBD-8DA6-26C199ABBB66}" sibTransId="{7DF443D0-D169-49BD-85BC-89AEF889197E}"/>
    <dgm:cxn modelId="{ACE8678D-4099-45E1-B259-AE9E26E35F0A}" srcId="{97307530-6904-4B44-B73D-6DF37795BF06}" destId="{87A9A4C7-D2CD-4FBE-9A74-61E626783D4C}" srcOrd="0" destOrd="0" parTransId="{5C627F07-A11A-4153-8866-6E0DBAE54AAF}" sibTransId="{01A93910-6062-4A49-9752-6E6B5E9DAA37}"/>
    <dgm:cxn modelId="{E68CD7A6-37E7-42C8-9295-930D56A2DD23}" type="presOf" srcId="{97307530-6904-4B44-B73D-6DF37795BF06}" destId="{F3784821-28EE-4A25-8917-CF6AF355603E}" srcOrd="0" destOrd="0" presId="urn:microsoft.com/office/officeart/2005/8/layout/vList2"/>
    <dgm:cxn modelId="{BEED1CA2-5B0C-4DEF-A767-8C750E68F74B}" srcId="{7EC4F50A-BDFC-4AA7-A17E-94FD2FF003E2}" destId="{1CAAEA84-50DA-4106-9A7C-710E48FD6873}" srcOrd="1" destOrd="0" parTransId="{90C06342-B7A3-4F82-9E64-C3C7AB2FD717}" sibTransId="{AB48F04F-C227-4044-97AA-6D03AD1ECB20}"/>
    <dgm:cxn modelId="{679F0D0B-43A4-4B55-BB7D-A8511717CC08}" type="presOf" srcId="{48E59956-4227-4F3C-8CE7-AAF48BCE5E25}" destId="{13907061-FDC8-4B25-A481-02E2A8B42080}" srcOrd="0" destOrd="0" presId="urn:microsoft.com/office/officeart/2005/8/layout/vList2"/>
    <dgm:cxn modelId="{912380B4-E400-48B3-95AC-270857282FF2}" type="presOf" srcId="{1CAAEA84-50DA-4106-9A7C-710E48FD6873}" destId="{F3784821-28EE-4A25-8917-CF6AF355603E}" srcOrd="0" destOrd="4" presId="urn:microsoft.com/office/officeart/2005/8/layout/vList2"/>
    <dgm:cxn modelId="{06054411-1BF7-4937-8EEF-4B493C917933}" type="presOf" srcId="{C3C22E36-CC5A-411D-B9CF-1D20C7B6AA73}" destId="{ADC903CB-153A-4512-BBDC-D26B3AD3ADA1}" srcOrd="0" destOrd="0" presId="urn:microsoft.com/office/officeart/2005/8/layout/vList2"/>
    <dgm:cxn modelId="{79301AD1-D672-4878-831F-2F1B51A9DB06}" srcId="{C3C22E36-CC5A-411D-B9CF-1D20C7B6AA73}" destId="{48E59956-4227-4F3C-8CE7-AAF48BCE5E25}" srcOrd="0" destOrd="0" parTransId="{C0445D60-7915-477D-8DA1-63DC5DEF1A70}" sibTransId="{FCFAA3D7-0CC1-48CE-ADE3-33E3D8C9CC18}"/>
    <dgm:cxn modelId="{DAD53B8A-E437-4949-B07C-739F283394B3}" type="presOf" srcId="{7EC4F50A-BDFC-4AA7-A17E-94FD2FF003E2}" destId="{F3784821-28EE-4A25-8917-CF6AF355603E}" srcOrd="0" destOrd="2" presId="urn:microsoft.com/office/officeart/2005/8/layout/vList2"/>
    <dgm:cxn modelId="{8ABF2DA2-CB52-4D85-A0D4-276876E1BD97}" type="presOf" srcId="{1DA20DC2-A125-4BA2-BF1D-763E1A5717A3}" destId="{F3784821-28EE-4A25-8917-CF6AF355603E}" srcOrd="0" destOrd="3" presId="urn:microsoft.com/office/officeart/2005/8/layout/vList2"/>
    <dgm:cxn modelId="{4C511CA1-1294-4B74-A0B7-1D21FB6AB118}" type="presParOf" srcId="{ADC903CB-153A-4512-BBDC-D26B3AD3ADA1}" destId="{13907061-FDC8-4B25-A481-02E2A8B42080}" srcOrd="0" destOrd="0" presId="urn:microsoft.com/office/officeart/2005/8/layout/vList2"/>
    <dgm:cxn modelId="{FFB11681-4C98-4665-8B81-5C78748B8596}" type="presParOf" srcId="{ADC903CB-153A-4512-BBDC-D26B3AD3ADA1}" destId="{F3784821-28EE-4A25-8917-CF6AF35560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8A60138-FAE5-4609-B0EB-E9EFF25EF61A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358076-B137-4647-A17C-7090CD0D6EAC}">
      <dgm:prSet/>
      <dgm:spPr/>
      <dgm:t>
        <a:bodyPr/>
        <a:lstStyle/>
        <a:p>
          <a:pPr rtl="0"/>
          <a:r>
            <a:rPr lang="en-US" baseline="0" smtClean="0"/>
            <a:t>Cold War Competition and Alliances</a:t>
          </a:r>
          <a:endParaRPr lang="en-US"/>
        </a:p>
      </dgm:t>
    </dgm:pt>
    <dgm:pt modelId="{E3C9EA29-5684-4CC9-B515-76E7B01818E4}" type="parTrans" cxnId="{D3E24BA1-CD9A-49DC-859E-E87E00D9CB7B}">
      <dgm:prSet/>
      <dgm:spPr/>
      <dgm:t>
        <a:bodyPr/>
        <a:lstStyle/>
        <a:p>
          <a:endParaRPr lang="en-US"/>
        </a:p>
      </dgm:t>
    </dgm:pt>
    <dgm:pt modelId="{DEF47E55-C34D-49EE-850E-C8AD1F745069}" type="sibTrans" cxnId="{D3E24BA1-CD9A-49DC-859E-E87E00D9CB7B}">
      <dgm:prSet/>
      <dgm:spPr/>
      <dgm:t>
        <a:bodyPr/>
        <a:lstStyle/>
        <a:p>
          <a:endParaRPr lang="en-US"/>
        </a:p>
      </dgm:t>
    </dgm:pt>
    <dgm:pt modelId="{4C9AB0DF-2D1D-4591-9DA3-677BB5293AFA}" type="pres">
      <dgm:prSet presAssocID="{58A60138-FAE5-4609-B0EB-E9EFF25EF6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479346-6E48-4E5F-8151-379433093778}" type="pres">
      <dgm:prSet presAssocID="{40358076-B137-4647-A17C-7090CD0D6EAC}" presName="thickLine" presStyleLbl="alignNode1" presStyleIdx="0" presStyleCnt="1"/>
      <dgm:spPr/>
    </dgm:pt>
    <dgm:pt modelId="{96469DF8-07C5-4F04-8818-85BB1D2C180B}" type="pres">
      <dgm:prSet presAssocID="{40358076-B137-4647-A17C-7090CD0D6EAC}" presName="horz1" presStyleCnt="0"/>
      <dgm:spPr/>
    </dgm:pt>
    <dgm:pt modelId="{25E64477-BB07-419C-BC99-8ABED5B0D506}" type="pres">
      <dgm:prSet presAssocID="{40358076-B137-4647-A17C-7090CD0D6EAC}" presName="tx1" presStyleLbl="revTx" presStyleIdx="0" presStyleCnt="1"/>
      <dgm:spPr/>
      <dgm:t>
        <a:bodyPr/>
        <a:lstStyle/>
        <a:p>
          <a:endParaRPr lang="en-US"/>
        </a:p>
      </dgm:t>
    </dgm:pt>
    <dgm:pt modelId="{2F5B4CE4-1762-4BD7-8CC5-F82374B1194F}" type="pres">
      <dgm:prSet presAssocID="{40358076-B137-4647-A17C-7090CD0D6EAC}" presName="vert1" presStyleCnt="0"/>
      <dgm:spPr/>
    </dgm:pt>
  </dgm:ptLst>
  <dgm:cxnLst>
    <dgm:cxn modelId="{DD8CD302-D214-425C-8C82-8FB28A826CF2}" type="presOf" srcId="{40358076-B137-4647-A17C-7090CD0D6EAC}" destId="{25E64477-BB07-419C-BC99-8ABED5B0D506}" srcOrd="0" destOrd="0" presId="urn:microsoft.com/office/officeart/2008/layout/LinedList"/>
    <dgm:cxn modelId="{D3E24BA1-CD9A-49DC-859E-E87E00D9CB7B}" srcId="{58A60138-FAE5-4609-B0EB-E9EFF25EF61A}" destId="{40358076-B137-4647-A17C-7090CD0D6EAC}" srcOrd="0" destOrd="0" parTransId="{E3C9EA29-5684-4CC9-B515-76E7B01818E4}" sibTransId="{DEF47E55-C34D-49EE-850E-C8AD1F745069}"/>
    <dgm:cxn modelId="{D8789605-FCCB-4823-8811-0212FBF0E0FE}" type="presOf" srcId="{58A60138-FAE5-4609-B0EB-E9EFF25EF61A}" destId="{4C9AB0DF-2D1D-4591-9DA3-677BB5293AFA}" srcOrd="0" destOrd="0" presId="urn:microsoft.com/office/officeart/2008/layout/LinedList"/>
    <dgm:cxn modelId="{64435F1A-621F-4437-8414-61838AE59690}" type="presParOf" srcId="{4C9AB0DF-2D1D-4591-9DA3-677BB5293AFA}" destId="{8D479346-6E48-4E5F-8151-379433093778}" srcOrd="0" destOrd="0" presId="urn:microsoft.com/office/officeart/2008/layout/LinedList"/>
    <dgm:cxn modelId="{76D7D264-58C7-4BC3-9281-A296E49593B6}" type="presParOf" srcId="{4C9AB0DF-2D1D-4591-9DA3-677BB5293AFA}" destId="{96469DF8-07C5-4F04-8818-85BB1D2C180B}" srcOrd="1" destOrd="0" presId="urn:microsoft.com/office/officeart/2008/layout/LinedList"/>
    <dgm:cxn modelId="{E48DFFDB-9301-491A-B992-EE03F1B060BA}" type="presParOf" srcId="{96469DF8-07C5-4F04-8818-85BB1D2C180B}" destId="{25E64477-BB07-419C-BC99-8ABED5B0D506}" srcOrd="0" destOrd="0" presId="urn:microsoft.com/office/officeart/2008/layout/LinedList"/>
    <dgm:cxn modelId="{FEF2E083-501E-4436-AD9B-FD002193FBAD}" type="presParOf" srcId="{96469DF8-07C5-4F04-8818-85BB1D2C180B}" destId="{2F5B4CE4-1762-4BD7-8CC5-F82374B119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20B1C5A-26A4-4C69-BFB3-2F71EE838EC3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EAA8550-3240-4BCE-B78A-7D4E543FB3C7}">
      <dgm:prSet/>
      <dgm:spPr/>
      <dgm:t>
        <a:bodyPr/>
        <a:lstStyle/>
        <a:p>
          <a:pPr rtl="0"/>
          <a:r>
            <a:rPr lang="en-US" dirty="0" smtClean="0"/>
            <a:t>Division of world into military alliances resulted from the emergence of two superpowers- U.S. and Soviet Union.</a:t>
          </a:r>
          <a:endParaRPr lang="en-US" dirty="0"/>
        </a:p>
      </dgm:t>
    </dgm:pt>
    <dgm:pt modelId="{23C82784-A5C9-41EE-AECF-925725D9BA40}" type="parTrans" cxnId="{2409D3EF-4CA5-454C-B1C3-989BCF1C0E19}">
      <dgm:prSet/>
      <dgm:spPr/>
      <dgm:t>
        <a:bodyPr/>
        <a:lstStyle/>
        <a:p>
          <a:endParaRPr lang="en-US"/>
        </a:p>
      </dgm:t>
    </dgm:pt>
    <dgm:pt modelId="{85C73CB5-1F86-4109-B86F-80EBA9F19C03}" type="sibTrans" cxnId="{2409D3EF-4CA5-454C-B1C3-989BCF1C0E19}">
      <dgm:prSet/>
      <dgm:spPr/>
      <dgm:t>
        <a:bodyPr/>
        <a:lstStyle/>
        <a:p>
          <a:endParaRPr lang="en-US"/>
        </a:p>
      </dgm:t>
    </dgm:pt>
    <dgm:pt modelId="{F9ED3ABE-F68B-45E7-B49F-4E68948D8B55}">
      <dgm:prSet/>
      <dgm:spPr/>
      <dgm:t>
        <a:bodyPr/>
        <a:lstStyle/>
        <a:p>
          <a:pPr rtl="0"/>
          <a:r>
            <a:rPr lang="en-US" dirty="0" smtClean="0"/>
            <a:t>NATO and Warsaw Pact were designed to maintain a </a:t>
          </a:r>
          <a:r>
            <a:rPr lang="en-US" b="1" i="1" dirty="0" smtClean="0"/>
            <a:t>bipolar</a:t>
          </a:r>
          <a:r>
            <a:rPr lang="en-US" dirty="0" smtClean="0"/>
            <a:t> balance of power in Europe through alliance but also </a:t>
          </a:r>
          <a:r>
            <a:rPr lang="en-US" b="1" i="1" dirty="0" smtClean="0"/>
            <a:t>MAD </a:t>
          </a:r>
          <a:r>
            <a:rPr lang="en-US" dirty="0" smtClean="0"/>
            <a:t>(</a:t>
          </a:r>
          <a:r>
            <a:rPr lang="en-US" i="1" dirty="0" smtClean="0"/>
            <a:t>mutually-assured destruction</a:t>
          </a:r>
          <a:r>
            <a:rPr lang="en-US" dirty="0" smtClean="0"/>
            <a:t>).</a:t>
          </a:r>
          <a:endParaRPr lang="en-US" dirty="0"/>
        </a:p>
      </dgm:t>
    </dgm:pt>
    <dgm:pt modelId="{F393D56F-3382-43EC-9E1A-F3E65B1B7679}" type="parTrans" cxnId="{09E99329-1CAC-42EA-9D22-BBF0291310DC}">
      <dgm:prSet/>
      <dgm:spPr/>
      <dgm:t>
        <a:bodyPr/>
        <a:lstStyle/>
        <a:p>
          <a:endParaRPr lang="en-US"/>
        </a:p>
      </dgm:t>
    </dgm:pt>
    <dgm:pt modelId="{612287AB-2174-459E-94BD-AC876FD1C897}" type="sibTrans" cxnId="{09E99329-1CAC-42EA-9D22-BBF0291310DC}">
      <dgm:prSet/>
      <dgm:spPr/>
      <dgm:t>
        <a:bodyPr/>
        <a:lstStyle/>
        <a:p>
          <a:endParaRPr lang="en-US"/>
        </a:p>
      </dgm:t>
    </dgm:pt>
    <dgm:pt modelId="{7157E89E-A780-4A7B-AFB1-D3976AC62E3D}">
      <dgm:prSet/>
      <dgm:spPr/>
      <dgm:t>
        <a:bodyPr/>
        <a:lstStyle/>
        <a:p>
          <a:pPr rtl="0"/>
          <a:r>
            <a:rPr lang="en-US" b="1" i="1" dirty="0" smtClean="0"/>
            <a:t>NATO’s Objective</a:t>
          </a:r>
          <a:r>
            <a:rPr lang="en-US" dirty="0" smtClean="0"/>
            <a:t>: prevent the spread of </a:t>
          </a:r>
          <a:r>
            <a:rPr lang="en-US" b="1" i="1" dirty="0" smtClean="0"/>
            <a:t>communism</a:t>
          </a:r>
          <a:r>
            <a:rPr lang="en-US" dirty="0" smtClean="0"/>
            <a:t> by the Soviet Union.</a:t>
          </a:r>
          <a:endParaRPr lang="en-US" dirty="0"/>
        </a:p>
      </dgm:t>
    </dgm:pt>
    <dgm:pt modelId="{13247CE4-B625-452C-8188-AEBF2146B420}" type="parTrans" cxnId="{F5E40C93-F24B-4D1F-8BCF-96C8AACEC48F}">
      <dgm:prSet/>
      <dgm:spPr/>
      <dgm:t>
        <a:bodyPr/>
        <a:lstStyle/>
        <a:p>
          <a:endParaRPr lang="en-US"/>
        </a:p>
      </dgm:t>
    </dgm:pt>
    <dgm:pt modelId="{2F533E6D-2C6F-41AC-B01D-AB4BF6E3932D}" type="sibTrans" cxnId="{F5E40C93-F24B-4D1F-8BCF-96C8AACEC48F}">
      <dgm:prSet/>
      <dgm:spPr/>
      <dgm:t>
        <a:bodyPr/>
        <a:lstStyle/>
        <a:p>
          <a:endParaRPr lang="en-US"/>
        </a:p>
      </dgm:t>
    </dgm:pt>
    <dgm:pt modelId="{DC8571A2-CEA5-4DDE-B35C-268B41D9C481}">
      <dgm:prSet/>
      <dgm:spPr/>
      <dgm:t>
        <a:bodyPr/>
        <a:lstStyle/>
        <a:p>
          <a:pPr rtl="0"/>
          <a:r>
            <a:rPr lang="en-US" b="1" i="1" dirty="0" smtClean="0"/>
            <a:t>Warsaw Pact Objective</a:t>
          </a:r>
          <a:r>
            <a:rPr lang="en-US" dirty="0" smtClean="0"/>
            <a:t>: Provide the Soviet Union a </a:t>
          </a:r>
          <a:r>
            <a:rPr lang="en-US" b="1" i="1" dirty="0" smtClean="0"/>
            <a:t>buffer</a:t>
          </a:r>
          <a:r>
            <a:rPr lang="en-US" dirty="0" smtClean="0"/>
            <a:t> of allied states between it and Germany to discourage a third German invasion of the Soviet Union in the 20</a:t>
          </a:r>
          <a:r>
            <a:rPr lang="en-US" baseline="30000" dirty="0" smtClean="0"/>
            <a:t>th</a:t>
          </a:r>
          <a:r>
            <a:rPr lang="en-US" dirty="0" smtClean="0"/>
            <a:t> century.</a:t>
          </a:r>
          <a:endParaRPr lang="en-US" dirty="0"/>
        </a:p>
      </dgm:t>
    </dgm:pt>
    <dgm:pt modelId="{0DF15C0E-3F2B-44CA-AA95-C584D065513F}" type="parTrans" cxnId="{534B39D6-B178-42AE-B692-FE1A4A8F2E30}">
      <dgm:prSet/>
      <dgm:spPr/>
      <dgm:t>
        <a:bodyPr/>
        <a:lstStyle/>
        <a:p>
          <a:endParaRPr lang="en-US"/>
        </a:p>
      </dgm:t>
    </dgm:pt>
    <dgm:pt modelId="{1225C005-D641-45A7-84AE-7CF5AACFF081}" type="sibTrans" cxnId="{534B39D6-B178-42AE-B692-FE1A4A8F2E30}">
      <dgm:prSet/>
      <dgm:spPr/>
      <dgm:t>
        <a:bodyPr/>
        <a:lstStyle/>
        <a:p>
          <a:endParaRPr lang="en-US"/>
        </a:p>
      </dgm:t>
    </dgm:pt>
    <dgm:pt modelId="{E8C7BCA3-A79F-4C9D-A50A-1C96CFD9F645}">
      <dgm:prSet/>
      <dgm:spPr/>
      <dgm:t>
        <a:bodyPr/>
        <a:lstStyle/>
        <a:p>
          <a:pPr rtl="0"/>
          <a:r>
            <a:rPr lang="en-US" dirty="0" smtClean="0"/>
            <a:t>Disbanded once Europe was no longer dominated by military confrontation between two blocs.</a:t>
          </a:r>
          <a:endParaRPr lang="en-US" dirty="0"/>
        </a:p>
      </dgm:t>
    </dgm:pt>
    <dgm:pt modelId="{6CA7324D-9199-46A1-9FF4-BE760EC0731E}" type="parTrans" cxnId="{3ABCD453-530F-45E3-92AC-5CD3F5848D85}">
      <dgm:prSet/>
      <dgm:spPr/>
      <dgm:t>
        <a:bodyPr/>
        <a:lstStyle/>
        <a:p>
          <a:endParaRPr lang="en-US"/>
        </a:p>
      </dgm:t>
    </dgm:pt>
    <dgm:pt modelId="{AE62ADE3-FF88-4A52-B180-425333FCBC58}" type="sibTrans" cxnId="{3ABCD453-530F-45E3-92AC-5CD3F5848D85}">
      <dgm:prSet/>
      <dgm:spPr/>
      <dgm:t>
        <a:bodyPr/>
        <a:lstStyle/>
        <a:p>
          <a:endParaRPr lang="en-US"/>
        </a:p>
      </dgm:t>
    </dgm:pt>
    <dgm:pt modelId="{07074AFE-A9BB-40D7-9588-3BD7F8B6E946}" type="pres">
      <dgm:prSet presAssocID="{120B1C5A-26A4-4C69-BFB3-2F71EE838E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483A5F-85EB-4298-B6C9-FA3EF4583F97}" type="pres">
      <dgm:prSet presAssocID="{CEAA8550-3240-4BCE-B78A-7D4E543FB3C7}" presName="parentText" presStyleLbl="node1" presStyleIdx="0" presStyleCnt="1" custLinFactNeighborY="-32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DFD45-37BF-4AF0-A855-953F09E7BBBE}" type="pres">
      <dgm:prSet presAssocID="{CEAA8550-3240-4BCE-B78A-7D4E543FB3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8139C-0249-4D91-9560-21FA1077ADBA}" type="presOf" srcId="{120B1C5A-26A4-4C69-BFB3-2F71EE838EC3}" destId="{07074AFE-A9BB-40D7-9588-3BD7F8B6E946}" srcOrd="0" destOrd="0" presId="urn:microsoft.com/office/officeart/2005/8/layout/vList2"/>
    <dgm:cxn modelId="{09E99329-1CAC-42EA-9D22-BBF0291310DC}" srcId="{CEAA8550-3240-4BCE-B78A-7D4E543FB3C7}" destId="{F9ED3ABE-F68B-45E7-B49F-4E68948D8B55}" srcOrd="0" destOrd="0" parTransId="{F393D56F-3382-43EC-9E1A-F3E65B1B7679}" sibTransId="{612287AB-2174-459E-94BD-AC876FD1C897}"/>
    <dgm:cxn modelId="{3ABCD453-530F-45E3-92AC-5CD3F5848D85}" srcId="{DC8571A2-CEA5-4DDE-B35C-268B41D9C481}" destId="{E8C7BCA3-A79F-4C9D-A50A-1C96CFD9F645}" srcOrd="0" destOrd="0" parTransId="{6CA7324D-9199-46A1-9FF4-BE760EC0731E}" sibTransId="{AE62ADE3-FF88-4A52-B180-425333FCBC58}"/>
    <dgm:cxn modelId="{AE592A71-D7A1-44F1-BE24-3D50EE94C4FE}" type="presOf" srcId="{F9ED3ABE-F68B-45E7-B49F-4E68948D8B55}" destId="{F6DDFD45-37BF-4AF0-A855-953F09E7BBBE}" srcOrd="0" destOrd="0" presId="urn:microsoft.com/office/officeart/2005/8/layout/vList2"/>
    <dgm:cxn modelId="{534B39D6-B178-42AE-B692-FE1A4A8F2E30}" srcId="{F9ED3ABE-F68B-45E7-B49F-4E68948D8B55}" destId="{DC8571A2-CEA5-4DDE-B35C-268B41D9C481}" srcOrd="1" destOrd="0" parTransId="{0DF15C0E-3F2B-44CA-AA95-C584D065513F}" sibTransId="{1225C005-D641-45A7-84AE-7CF5AACFF081}"/>
    <dgm:cxn modelId="{2409D3EF-4CA5-454C-B1C3-989BCF1C0E19}" srcId="{120B1C5A-26A4-4C69-BFB3-2F71EE838EC3}" destId="{CEAA8550-3240-4BCE-B78A-7D4E543FB3C7}" srcOrd="0" destOrd="0" parTransId="{23C82784-A5C9-41EE-AECF-925725D9BA40}" sibTransId="{85C73CB5-1F86-4109-B86F-80EBA9F19C03}"/>
    <dgm:cxn modelId="{F5E40C93-F24B-4D1F-8BCF-96C8AACEC48F}" srcId="{F9ED3ABE-F68B-45E7-B49F-4E68948D8B55}" destId="{7157E89E-A780-4A7B-AFB1-D3976AC62E3D}" srcOrd="0" destOrd="0" parTransId="{13247CE4-B625-452C-8188-AEBF2146B420}" sibTransId="{2F533E6D-2C6F-41AC-B01D-AB4BF6E3932D}"/>
    <dgm:cxn modelId="{47276B29-5DFB-47D5-80A0-056DEE56E030}" type="presOf" srcId="{7157E89E-A780-4A7B-AFB1-D3976AC62E3D}" destId="{F6DDFD45-37BF-4AF0-A855-953F09E7BBBE}" srcOrd="0" destOrd="1" presId="urn:microsoft.com/office/officeart/2005/8/layout/vList2"/>
    <dgm:cxn modelId="{B45FDB27-042E-4467-BCD4-93743378FFFA}" type="presOf" srcId="{CEAA8550-3240-4BCE-B78A-7D4E543FB3C7}" destId="{30483A5F-85EB-4298-B6C9-FA3EF4583F97}" srcOrd="0" destOrd="0" presId="urn:microsoft.com/office/officeart/2005/8/layout/vList2"/>
    <dgm:cxn modelId="{9E841035-E3DA-4137-8122-EBF33A3BA9D5}" type="presOf" srcId="{DC8571A2-CEA5-4DDE-B35C-268B41D9C481}" destId="{F6DDFD45-37BF-4AF0-A855-953F09E7BBBE}" srcOrd="0" destOrd="2" presId="urn:microsoft.com/office/officeart/2005/8/layout/vList2"/>
    <dgm:cxn modelId="{269EF1E7-A6A0-4AF4-83C8-E709D99C919E}" type="presOf" srcId="{E8C7BCA3-A79F-4C9D-A50A-1C96CFD9F645}" destId="{F6DDFD45-37BF-4AF0-A855-953F09E7BBBE}" srcOrd="0" destOrd="3" presId="urn:microsoft.com/office/officeart/2005/8/layout/vList2"/>
    <dgm:cxn modelId="{1C0365C2-36A5-40D4-A9C9-1232033D792D}" type="presParOf" srcId="{07074AFE-A9BB-40D7-9588-3BD7F8B6E946}" destId="{30483A5F-85EB-4298-B6C9-FA3EF4583F97}" srcOrd="0" destOrd="0" presId="urn:microsoft.com/office/officeart/2005/8/layout/vList2"/>
    <dgm:cxn modelId="{A1654CA8-2582-4C4D-8C4B-9DBFE42A667B}" type="presParOf" srcId="{07074AFE-A9BB-40D7-9588-3BD7F8B6E946}" destId="{F6DDFD45-37BF-4AF0-A855-953F09E7BB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15841E9-34BE-4314-8748-CF954468F90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54E82E-EE44-43A1-A4AE-3012B98AB25B}">
      <dgm:prSet/>
      <dgm:spPr/>
      <dgm:t>
        <a:bodyPr/>
        <a:lstStyle/>
        <a:p>
          <a:pPr rtl="0"/>
          <a:r>
            <a:rPr lang="en-US" baseline="0" smtClean="0"/>
            <a:t>Without You, There is No Us</a:t>
          </a:r>
          <a:endParaRPr lang="en-US"/>
        </a:p>
      </dgm:t>
    </dgm:pt>
    <dgm:pt modelId="{B60F8860-22F1-48D3-B6FA-F534FD3DF155}" type="parTrans" cxnId="{667314F9-BC2F-46E2-A09D-F09899E5AE28}">
      <dgm:prSet/>
      <dgm:spPr/>
      <dgm:t>
        <a:bodyPr/>
        <a:lstStyle/>
        <a:p>
          <a:endParaRPr lang="en-US"/>
        </a:p>
      </dgm:t>
    </dgm:pt>
    <dgm:pt modelId="{2B5D23F9-A2B9-4C92-855E-DBFF28D60269}" type="sibTrans" cxnId="{667314F9-BC2F-46E2-A09D-F09899E5AE28}">
      <dgm:prSet/>
      <dgm:spPr/>
      <dgm:t>
        <a:bodyPr/>
        <a:lstStyle/>
        <a:p>
          <a:endParaRPr lang="en-US"/>
        </a:p>
      </dgm:t>
    </dgm:pt>
    <dgm:pt modelId="{202DA739-64E9-4764-9965-127856E280C1}" type="pres">
      <dgm:prSet presAssocID="{B15841E9-34BE-4314-8748-CF954468F90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46272B-7E0D-48C7-912F-AC4D43A78815}" type="pres">
      <dgm:prSet presAssocID="{3C54E82E-EE44-43A1-A4AE-3012B98AB25B}" presName="thickLine" presStyleLbl="alignNode1" presStyleIdx="0" presStyleCnt="1"/>
      <dgm:spPr/>
    </dgm:pt>
    <dgm:pt modelId="{98D62B96-FA4A-4026-B164-D8D8CB575C7E}" type="pres">
      <dgm:prSet presAssocID="{3C54E82E-EE44-43A1-A4AE-3012B98AB25B}" presName="horz1" presStyleCnt="0"/>
      <dgm:spPr/>
    </dgm:pt>
    <dgm:pt modelId="{62458DB5-A26F-4182-9E19-BB96BA018923}" type="pres">
      <dgm:prSet presAssocID="{3C54E82E-EE44-43A1-A4AE-3012B98AB25B}" presName="tx1" presStyleLbl="revTx" presStyleIdx="0" presStyleCnt="1"/>
      <dgm:spPr/>
      <dgm:t>
        <a:bodyPr/>
        <a:lstStyle/>
        <a:p>
          <a:endParaRPr lang="en-US"/>
        </a:p>
      </dgm:t>
    </dgm:pt>
    <dgm:pt modelId="{50A305FC-0C56-46D2-A8CB-95FB6EE05FA3}" type="pres">
      <dgm:prSet presAssocID="{3C54E82E-EE44-43A1-A4AE-3012B98AB25B}" presName="vert1" presStyleCnt="0"/>
      <dgm:spPr/>
    </dgm:pt>
  </dgm:ptLst>
  <dgm:cxnLst>
    <dgm:cxn modelId="{D7B22E2B-52ED-461D-988E-A1E1BC1DE93C}" type="presOf" srcId="{B15841E9-34BE-4314-8748-CF954468F904}" destId="{202DA739-64E9-4764-9965-127856E280C1}" srcOrd="0" destOrd="0" presId="urn:microsoft.com/office/officeart/2008/layout/LinedList"/>
    <dgm:cxn modelId="{667314F9-BC2F-46E2-A09D-F09899E5AE28}" srcId="{B15841E9-34BE-4314-8748-CF954468F904}" destId="{3C54E82E-EE44-43A1-A4AE-3012B98AB25B}" srcOrd="0" destOrd="0" parTransId="{B60F8860-22F1-48D3-B6FA-F534FD3DF155}" sibTransId="{2B5D23F9-A2B9-4C92-855E-DBFF28D60269}"/>
    <dgm:cxn modelId="{4DFD846E-2D90-42C9-8280-377B05A74D92}" type="presOf" srcId="{3C54E82E-EE44-43A1-A4AE-3012B98AB25B}" destId="{62458DB5-A26F-4182-9E19-BB96BA018923}" srcOrd="0" destOrd="0" presId="urn:microsoft.com/office/officeart/2008/layout/LinedList"/>
    <dgm:cxn modelId="{D5785578-7AB1-4D15-87BF-7C54ED2D0A35}" type="presParOf" srcId="{202DA739-64E9-4764-9965-127856E280C1}" destId="{E346272B-7E0D-48C7-912F-AC4D43A78815}" srcOrd="0" destOrd="0" presId="urn:microsoft.com/office/officeart/2008/layout/LinedList"/>
    <dgm:cxn modelId="{6F22C2C3-80B9-4D0D-95E7-F3E789C0510C}" type="presParOf" srcId="{202DA739-64E9-4764-9965-127856E280C1}" destId="{98D62B96-FA4A-4026-B164-D8D8CB575C7E}" srcOrd="1" destOrd="0" presId="urn:microsoft.com/office/officeart/2008/layout/LinedList"/>
    <dgm:cxn modelId="{4473D27E-44D0-4EB4-9E27-A5D94921D3BD}" type="presParOf" srcId="{98D62B96-FA4A-4026-B164-D8D8CB575C7E}" destId="{62458DB5-A26F-4182-9E19-BB96BA018923}" srcOrd="0" destOrd="0" presId="urn:microsoft.com/office/officeart/2008/layout/LinedList"/>
    <dgm:cxn modelId="{8C7CC881-40A8-4F4E-99B6-2065EE1BEDF2}" type="presParOf" srcId="{98D62B96-FA4A-4026-B164-D8D8CB575C7E}" destId="{50A305FC-0C56-46D2-A8CB-95FB6EE05F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A5DC900-3D64-4A23-87E0-603773B7E39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197ED0-8146-480E-9E2F-E18600BBC5B7}">
      <dgm:prSet/>
      <dgm:spPr/>
      <dgm:t>
        <a:bodyPr/>
        <a:lstStyle/>
        <a:p>
          <a:pPr rtl="0"/>
          <a:r>
            <a:rPr lang="en-US" b="1" i="1" baseline="0" smtClean="0"/>
            <a:t>Supranational organizations</a:t>
          </a:r>
          <a:endParaRPr lang="en-US"/>
        </a:p>
      </dgm:t>
    </dgm:pt>
    <dgm:pt modelId="{9EBE5526-31B8-4CC0-B51C-21DB2F95D874}" type="parTrans" cxnId="{FF3D8FA6-8937-4395-B209-4E802AADE95C}">
      <dgm:prSet/>
      <dgm:spPr/>
      <dgm:t>
        <a:bodyPr/>
        <a:lstStyle/>
        <a:p>
          <a:endParaRPr lang="en-US"/>
        </a:p>
      </dgm:t>
    </dgm:pt>
    <dgm:pt modelId="{9F31CAF4-0AEE-48A8-932E-D9C2CB3F95A1}" type="sibTrans" cxnId="{FF3D8FA6-8937-4395-B209-4E802AADE95C}">
      <dgm:prSet/>
      <dgm:spPr/>
      <dgm:t>
        <a:bodyPr/>
        <a:lstStyle/>
        <a:p>
          <a:endParaRPr lang="en-US"/>
        </a:p>
      </dgm:t>
    </dgm:pt>
    <dgm:pt modelId="{BFEAB26D-32E2-4AF7-A24B-E829FF1B6DE7}">
      <dgm:prSet/>
      <dgm:spPr/>
      <dgm:t>
        <a:bodyPr/>
        <a:lstStyle/>
        <a:p>
          <a:pPr rtl="0"/>
          <a:r>
            <a:rPr lang="en-US" smtClean="0"/>
            <a:t>Three or more states that forge an association and form an administrative structure for mutual benefit and in pursuit of shared goals</a:t>
          </a:r>
          <a:endParaRPr lang="en-US"/>
        </a:p>
      </dgm:t>
    </dgm:pt>
    <dgm:pt modelId="{7F724BBE-B256-4D9E-89F0-C24B825D2E24}" type="parTrans" cxnId="{3A55DD17-E15C-463C-B45C-31F1AB7DC354}">
      <dgm:prSet/>
      <dgm:spPr/>
      <dgm:t>
        <a:bodyPr/>
        <a:lstStyle/>
        <a:p>
          <a:endParaRPr lang="en-US"/>
        </a:p>
      </dgm:t>
    </dgm:pt>
    <dgm:pt modelId="{ADF98E70-BB7B-4E43-8378-7128E73C076A}" type="sibTrans" cxnId="{3A55DD17-E15C-463C-B45C-31F1AB7DC354}">
      <dgm:prSet/>
      <dgm:spPr/>
      <dgm:t>
        <a:bodyPr/>
        <a:lstStyle/>
        <a:p>
          <a:endParaRPr lang="en-US"/>
        </a:p>
      </dgm:t>
    </dgm:pt>
    <dgm:pt modelId="{84AED7DC-1C0C-49D6-8485-530A481A459B}">
      <dgm:prSet/>
      <dgm:spPr/>
      <dgm:t>
        <a:bodyPr/>
        <a:lstStyle/>
        <a:p>
          <a:pPr rtl="0"/>
          <a:r>
            <a:rPr lang="en-US" smtClean="0"/>
            <a:t>Started with the League of Nations in 1919</a:t>
          </a:r>
          <a:endParaRPr lang="en-US"/>
        </a:p>
      </dgm:t>
    </dgm:pt>
    <dgm:pt modelId="{1A150920-6D88-4CA3-BC21-24BA642E6751}" type="parTrans" cxnId="{BB1A388A-3333-4E81-9C7A-C6FE8C5D910D}">
      <dgm:prSet/>
      <dgm:spPr/>
      <dgm:t>
        <a:bodyPr/>
        <a:lstStyle/>
        <a:p>
          <a:endParaRPr lang="en-US"/>
        </a:p>
      </dgm:t>
    </dgm:pt>
    <dgm:pt modelId="{A9975A39-64D5-4640-BD64-558D01F00047}" type="sibTrans" cxnId="{BB1A388A-3333-4E81-9C7A-C6FE8C5D910D}">
      <dgm:prSet/>
      <dgm:spPr/>
      <dgm:t>
        <a:bodyPr/>
        <a:lstStyle/>
        <a:p>
          <a:endParaRPr lang="en-US"/>
        </a:p>
      </dgm:t>
    </dgm:pt>
    <dgm:pt modelId="{27DBAAD0-7FEA-4C3A-B5D8-80C2B94BEBF8}">
      <dgm:prSet/>
      <dgm:spPr/>
      <dgm:t>
        <a:bodyPr/>
        <a:lstStyle/>
        <a:p>
          <a:pPr rtl="0"/>
          <a:r>
            <a:rPr lang="en-US" smtClean="0"/>
            <a:t>United Nations (UN), FAO, WTO, UNESCO</a:t>
          </a:r>
          <a:endParaRPr lang="en-US"/>
        </a:p>
      </dgm:t>
    </dgm:pt>
    <dgm:pt modelId="{61256ABF-E21B-45D5-832D-114E0061E1B4}" type="parTrans" cxnId="{941493C4-53B5-4291-8966-304DAB0D9193}">
      <dgm:prSet/>
      <dgm:spPr/>
      <dgm:t>
        <a:bodyPr/>
        <a:lstStyle/>
        <a:p>
          <a:endParaRPr lang="en-US"/>
        </a:p>
      </dgm:t>
    </dgm:pt>
    <dgm:pt modelId="{9F9D6741-8F58-4A02-8248-5A9DC6FE72C6}" type="sibTrans" cxnId="{941493C4-53B5-4291-8966-304DAB0D9193}">
      <dgm:prSet/>
      <dgm:spPr/>
      <dgm:t>
        <a:bodyPr/>
        <a:lstStyle/>
        <a:p>
          <a:endParaRPr lang="en-US"/>
        </a:p>
      </dgm:t>
    </dgm:pt>
    <dgm:pt modelId="{0670ACB1-5CCA-44FF-AD02-E16D34C6F535}">
      <dgm:prSet/>
      <dgm:spPr/>
      <dgm:t>
        <a:bodyPr/>
        <a:lstStyle/>
        <a:p>
          <a:pPr rtl="0"/>
          <a:r>
            <a:rPr lang="en-US" b="1" i="1" baseline="0" smtClean="0"/>
            <a:t>European Union</a:t>
          </a:r>
          <a:endParaRPr lang="en-US"/>
        </a:p>
      </dgm:t>
    </dgm:pt>
    <dgm:pt modelId="{6CC5A785-25CD-4F6D-B20D-817EE1940151}" type="parTrans" cxnId="{88843BEC-9809-4134-A550-97E8ABACB2A2}">
      <dgm:prSet/>
      <dgm:spPr/>
      <dgm:t>
        <a:bodyPr/>
        <a:lstStyle/>
        <a:p>
          <a:endParaRPr lang="en-US"/>
        </a:p>
      </dgm:t>
    </dgm:pt>
    <dgm:pt modelId="{D0886856-BEE9-41EB-8DF9-B0159CDB5597}" type="sibTrans" cxnId="{88843BEC-9809-4134-A550-97E8ABACB2A2}">
      <dgm:prSet/>
      <dgm:spPr/>
      <dgm:t>
        <a:bodyPr/>
        <a:lstStyle/>
        <a:p>
          <a:endParaRPr lang="en-US"/>
        </a:p>
      </dgm:t>
    </dgm:pt>
    <dgm:pt modelId="{9983C7BC-2119-4F9F-9F77-32BA7E562A98}">
      <dgm:prSet/>
      <dgm:spPr/>
      <dgm:t>
        <a:bodyPr/>
        <a:lstStyle/>
        <a:p>
          <a:pPr rtl="0"/>
          <a:r>
            <a:rPr lang="en-US" smtClean="0"/>
            <a:t>After the Marshall Plan, the Organization for European Economic Cooperation (OEEC) formed.</a:t>
          </a:r>
          <a:endParaRPr lang="en-US"/>
        </a:p>
      </dgm:t>
    </dgm:pt>
    <dgm:pt modelId="{455D510D-9308-410F-8EF8-BA09643A2456}" type="parTrans" cxnId="{0709324D-7371-4B0A-ABDF-C85C2E900608}">
      <dgm:prSet/>
      <dgm:spPr/>
      <dgm:t>
        <a:bodyPr/>
        <a:lstStyle/>
        <a:p>
          <a:endParaRPr lang="en-US"/>
        </a:p>
      </dgm:t>
    </dgm:pt>
    <dgm:pt modelId="{97B348F9-A071-4544-8B4E-10597CB53DA7}" type="sibTrans" cxnId="{0709324D-7371-4B0A-ABDF-C85C2E900608}">
      <dgm:prSet/>
      <dgm:spPr/>
      <dgm:t>
        <a:bodyPr/>
        <a:lstStyle/>
        <a:p>
          <a:endParaRPr lang="en-US"/>
        </a:p>
      </dgm:t>
    </dgm:pt>
    <dgm:pt modelId="{3419DFB5-52DF-4958-A98A-3EE543F6059E}">
      <dgm:prSet/>
      <dgm:spPr/>
      <dgm:t>
        <a:bodyPr/>
        <a:lstStyle/>
        <a:p>
          <a:pPr rtl="0"/>
          <a:r>
            <a:rPr lang="en-US" smtClean="0"/>
            <a:t>EU formed in 1992.</a:t>
          </a:r>
          <a:endParaRPr lang="en-US"/>
        </a:p>
      </dgm:t>
    </dgm:pt>
    <dgm:pt modelId="{CEA1A6DD-9DDD-421C-9309-8FB5E2BA9958}" type="parTrans" cxnId="{AD2B9140-7054-4E02-ABCB-4878D0A7CE42}">
      <dgm:prSet/>
      <dgm:spPr/>
      <dgm:t>
        <a:bodyPr/>
        <a:lstStyle/>
        <a:p>
          <a:endParaRPr lang="en-US"/>
        </a:p>
      </dgm:t>
    </dgm:pt>
    <dgm:pt modelId="{DC196152-4E7D-4A4F-8016-5ED17B55563A}" type="sibTrans" cxnId="{AD2B9140-7054-4E02-ABCB-4878D0A7CE42}">
      <dgm:prSet/>
      <dgm:spPr/>
      <dgm:t>
        <a:bodyPr/>
        <a:lstStyle/>
        <a:p>
          <a:endParaRPr lang="en-US"/>
        </a:p>
      </dgm:t>
    </dgm:pt>
    <dgm:pt modelId="{B92EED8F-CF90-48D7-B315-B35DED815569}">
      <dgm:prSet/>
      <dgm:spPr/>
      <dgm:t>
        <a:bodyPr/>
        <a:lstStyle/>
        <a:p>
          <a:pPr rtl="0"/>
          <a:r>
            <a:rPr lang="en-US" smtClean="0"/>
            <a:t>Not all EU member states are currently a part of the euro-zone, but the euro has emerged as a significant global currency.</a:t>
          </a:r>
          <a:endParaRPr lang="en-US"/>
        </a:p>
      </dgm:t>
    </dgm:pt>
    <dgm:pt modelId="{441F9570-6128-41D3-95F7-39F5E5C964F1}" type="parTrans" cxnId="{E8E1C0AB-B689-41A5-81D8-8522DCD61304}">
      <dgm:prSet/>
      <dgm:spPr/>
      <dgm:t>
        <a:bodyPr/>
        <a:lstStyle/>
        <a:p>
          <a:endParaRPr lang="en-US"/>
        </a:p>
      </dgm:t>
    </dgm:pt>
    <dgm:pt modelId="{A6A7420B-E777-436F-852C-8A45E6F93F26}" type="sibTrans" cxnId="{E8E1C0AB-B689-41A5-81D8-8522DCD61304}">
      <dgm:prSet/>
      <dgm:spPr/>
      <dgm:t>
        <a:bodyPr/>
        <a:lstStyle/>
        <a:p>
          <a:endParaRPr lang="en-US"/>
        </a:p>
      </dgm:t>
    </dgm:pt>
    <dgm:pt modelId="{C910907E-F60F-4100-B812-770338C43304}" type="pres">
      <dgm:prSet presAssocID="{0A5DC900-3D64-4A23-87E0-603773B7E3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BC7BE-4811-4749-9EFD-3F736AE9D245}" type="pres">
      <dgm:prSet presAssocID="{D3197ED0-8146-480E-9E2F-E18600BBC5B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F0A99-391C-49B8-A25B-D35CAE121755}" type="pres">
      <dgm:prSet presAssocID="{D3197ED0-8146-480E-9E2F-E18600BBC5B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999C0-C5A7-4BC1-893E-920BEC5E2382}" type="pres">
      <dgm:prSet presAssocID="{0670ACB1-5CCA-44FF-AD02-E16D34C6F5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F143D-AC9A-49FF-A511-FF0A5003FF82}" type="pres">
      <dgm:prSet presAssocID="{0670ACB1-5CCA-44FF-AD02-E16D34C6F53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9324D-7371-4B0A-ABDF-C85C2E900608}" srcId="{0670ACB1-5CCA-44FF-AD02-E16D34C6F535}" destId="{9983C7BC-2119-4F9F-9F77-32BA7E562A98}" srcOrd="0" destOrd="0" parTransId="{455D510D-9308-410F-8EF8-BA09643A2456}" sibTransId="{97B348F9-A071-4544-8B4E-10597CB53DA7}"/>
    <dgm:cxn modelId="{941493C4-53B5-4291-8966-304DAB0D9193}" srcId="{D3197ED0-8146-480E-9E2F-E18600BBC5B7}" destId="{27DBAAD0-7FEA-4C3A-B5D8-80C2B94BEBF8}" srcOrd="2" destOrd="0" parTransId="{61256ABF-E21B-45D5-832D-114E0061E1B4}" sibTransId="{9F9D6741-8F58-4A02-8248-5A9DC6FE72C6}"/>
    <dgm:cxn modelId="{D70127A4-6B12-48D4-9806-BD96BE0A0457}" type="presOf" srcId="{84AED7DC-1C0C-49D6-8485-530A481A459B}" destId="{649F0A99-391C-49B8-A25B-D35CAE121755}" srcOrd="0" destOrd="1" presId="urn:microsoft.com/office/officeart/2005/8/layout/vList2"/>
    <dgm:cxn modelId="{353F6A86-8BAB-4C16-8BB0-9A5512C3764E}" type="presOf" srcId="{0670ACB1-5CCA-44FF-AD02-E16D34C6F535}" destId="{848999C0-C5A7-4BC1-893E-920BEC5E2382}" srcOrd="0" destOrd="0" presId="urn:microsoft.com/office/officeart/2005/8/layout/vList2"/>
    <dgm:cxn modelId="{BB1A388A-3333-4E81-9C7A-C6FE8C5D910D}" srcId="{D3197ED0-8146-480E-9E2F-E18600BBC5B7}" destId="{84AED7DC-1C0C-49D6-8485-530A481A459B}" srcOrd="1" destOrd="0" parTransId="{1A150920-6D88-4CA3-BC21-24BA642E6751}" sibTransId="{A9975A39-64D5-4640-BD64-558D01F00047}"/>
    <dgm:cxn modelId="{58A8B2E5-6516-47F4-A9A8-F4E5AFD45698}" type="presOf" srcId="{0A5DC900-3D64-4A23-87E0-603773B7E398}" destId="{C910907E-F60F-4100-B812-770338C43304}" srcOrd="0" destOrd="0" presId="urn:microsoft.com/office/officeart/2005/8/layout/vList2"/>
    <dgm:cxn modelId="{3A55DD17-E15C-463C-B45C-31F1AB7DC354}" srcId="{D3197ED0-8146-480E-9E2F-E18600BBC5B7}" destId="{BFEAB26D-32E2-4AF7-A24B-E829FF1B6DE7}" srcOrd="0" destOrd="0" parTransId="{7F724BBE-B256-4D9E-89F0-C24B825D2E24}" sibTransId="{ADF98E70-BB7B-4E43-8378-7128E73C076A}"/>
    <dgm:cxn modelId="{845F56DC-7BD1-4857-9CB9-5D5B61BDF640}" type="presOf" srcId="{27DBAAD0-7FEA-4C3A-B5D8-80C2B94BEBF8}" destId="{649F0A99-391C-49B8-A25B-D35CAE121755}" srcOrd="0" destOrd="2" presId="urn:microsoft.com/office/officeart/2005/8/layout/vList2"/>
    <dgm:cxn modelId="{FF3D8FA6-8937-4395-B209-4E802AADE95C}" srcId="{0A5DC900-3D64-4A23-87E0-603773B7E398}" destId="{D3197ED0-8146-480E-9E2F-E18600BBC5B7}" srcOrd="0" destOrd="0" parTransId="{9EBE5526-31B8-4CC0-B51C-21DB2F95D874}" sibTransId="{9F31CAF4-0AEE-48A8-932E-D9C2CB3F95A1}"/>
    <dgm:cxn modelId="{5CA6D603-A04D-4182-858E-5CD4436DF245}" type="presOf" srcId="{3419DFB5-52DF-4958-A98A-3EE543F6059E}" destId="{89FF143D-AC9A-49FF-A511-FF0A5003FF82}" srcOrd="0" destOrd="1" presId="urn:microsoft.com/office/officeart/2005/8/layout/vList2"/>
    <dgm:cxn modelId="{AD2B9140-7054-4E02-ABCB-4878D0A7CE42}" srcId="{0670ACB1-5CCA-44FF-AD02-E16D34C6F535}" destId="{3419DFB5-52DF-4958-A98A-3EE543F6059E}" srcOrd="1" destOrd="0" parTransId="{CEA1A6DD-9DDD-421C-9309-8FB5E2BA9958}" sibTransId="{DC196152-4E7D-4A4F-8016-5ED17B55563A}"/>
    <dgm:cxn modelId="{E4A1D1A2-723C-4BFD-8D23-CA9013F93778}" type="presOf" srcId="{9983C7BC-2119-4F9F-9F77-32BA7E562A98}" destId="{89FF143D-AC9A-49FF-A511-FF0A5003FF82}" srcOrd="0" destOrd="0" presId="urn:microsoft.com/office/officeart/2005/8/layout/vList2"/>
    <dgm:cxn modelId="{DFEE8892-F388-4B2A-A452-1068F3E5BD4E}" type="presOf" srcId="{B92EED8F-CF90-48D7-B315-B35DED815569}" destId="{89FF143D-AC9A-49FF-A511-FF0A5003FF82}" srcOrd="0" destOrd="2" presId="urn:microsoft.com/office/officeart/2005/8/layout/vList2"/>
    <dgm:cxn modelId="{88843BEC-9809-4134-A550-97E8ABACB2A2}" srcId="{0A5DC900-3D64-4A23-87E0-603773B7E398}" destId="{0670ACB1-5CCA-44FF-AD02-E16D34C6F535}" srcOrd="1" destOrd="0" parTransId="{6CC5A785-25CD-4F6D-B20D-817EE1940151}" sibTransId="{D0886856-BEE9-41EB-8DF9-B0159CDB5597}"/>
    <dgm:cxn modelId="{8E8B1157-F6A0-46F3-9539-BC88BDF45857}" type="presOf" srcId="{BFEAB26D-32E2-4AF7-A24B-E829FF1B6DE7}" destId="{649F0A99-391C-49B8-A25B-D35CAE121755}" srcOrd="0" destOrd="0" presId="urn:microsoft.com/office/officeart/2005/8/layout/vList2"/>
    <dgm:cxn modelId="{E8E1C0AB-B689-41A5-81D8-8522DCD61304}" srcId="{0670ACB1-5CCA-44FF-AD02-E16D34C6F535}" destId="{B92EED8F-CF90-48D7-B315-B35DED815569}" srcOrd="2" destOrd="0" parTransId="{441F9570-6128-41D3-95F7-39F5E5C964F1}" sibTransId="{A6A7420B-E777-436F-852C-8A45E6F93F26}"/>
    <dgm:cxn modelId="{8436B5A8-7C7E-4498-BB9A-10807DEE9F0C}" type="presOf" srcId="{D3197ED0-8146-480E-9E2F-E18600BBC5B7}" destId="{489BC7BE-4811-4749-9EFD-3F736AE9D245}" srcOrd="0" destOrd="0" presId="urn:microsoft.com/office/officeart/2005/8/layout/vList2"/>
    <dgm:cxn modelId="{644130D3-B8A5-483F-BB8F-F674F2A95FD1}" type="presParOf" srcId="{C910907E-F60F-4100-B812-770338C43304}" destId="{489BC7BE-4811-4749-9EFD-3F736AE9D245}" srcOrd="0" destOrd="0" presId="urn:microsoft.com/office/officeart/2005/8/layout/vList2"/>
    <dgm:cxn modelId="{480F7637-6EDE-4E30-8216-F5870F7B7E97}" type="presParOf" srcId="{C910907E-F60F-4100-B812-770338C43304}" destId="{649F0A99-391C-49B8-A25B-D35CAE121755}" srcOrd="1" destOrd="0" presId="urn:microsoft.com/office/officeart/2005/8/layout/vList2"/>
    <dgm:cxn modelId="{9A520EA2-FD47-41C0-B776-D1E13B3ECD63}" type="presParOf" srcId="{C910907E-F60F-4100-B812-770338C43304}" destId="{848999C0-C5A7-4BC1-893E-920BEC5E2382}" srcOrd="2" destOrd="0" presId="urn:microsoft.com/office/officeart/2005/8/layout/vList2"/>
    <dgm:cxn modelId="{FA2F6B0C-8FE1-49C0-B234-4534105498B0}" type="presParOf" srcId="{C910907E-F60F-4100-B812-770338C43304}" destId="{89FF143D-AC9A-49FF-A511-FF0A5003FF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41842F2-CD40-4AA4-A3B9-E80EC2996959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591E39-A88D-4EF7-8F4D-F853814A0C3D}">
      <dgm:prSet/>
      <dgm:spPr/>
      <dgm:t>
        <a:bodyPr/>
        <a:lstStyle/>
        <a:p>
          <a:pPr rtl="0"/>
          <a:r>
            <a:rPr lang="en-US" baseline="0" smtClean="0"/>
            <a:t>Economic Alliances in Europe</a:t>
          </a:r>
          <a:endParaRPr lang="en-US"/>
        </a:p>
      </dgm:t>
    </dgm:pt>
    <dgm:pt modelId="{E740DB42-88DB-43F0-BE1F-DBFA239B722C}" type="parTrans" cxnId="{49CD2CEA-AE2A-4055-83B1-ECE1E69A9BFC}">
      <dgm:prSet/>
      <dgm:spPr/>
      <dgm:t>
        <a:bodyPr/>
        <a:lstStyle/>
        <a:p>
          <a:endParaRPr lang="en-US"/>
        </a:p>
      </dgm:t>
    </dgm:pt>
    <dgm:pt modelId="{F91758E7-DE1C-41F3-ADBD-25FDBD5D1F10}" type="sibTrans" cxnId="{49CD2CEA-AE2A-4055-83B1-ECE1E69A9BFC}">
      <dgm:prSet/>
      <dgm:spPr/>
      <dgm:t>
        <a:bodyPr/>
        <a:lstStyle/>
        <a:p>
          <a:endParaRPr lang="en-US"/>
        </a:p>
      </dgm:t>
    </dgm:pt>
    <dgm:pt modelId="{79AB0DB0-9771-4AC9-B458-D502C5A9439E}" type="pres">
      <dgm:prSet presAssocID="{B41842F2-CD40-4AA4-A3B9-E80EC29969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523C9-381A-4074-AF34-C9C0CF90B08D}" type="pres">
      <dgm:prSet presAssocID="{FA591E39-A88D-4EF7-8F4D-F853814A0C3D}" presName="thickLine" presStyleLbl="alignNode1" presStyleIdx="0" presStyleCnt="1"/>
      <dgm:spPr/>
    </dgm:pt>
    <dgm:pt modelId="{4B6F0D99-7E99-41E8-A5E6-17BBC7F44010}" type="pres">
      <dgm:prSet presAssocID="{FA591E39-A88D-4EF7-8F4D-F853814A0C3D}" presName="horz1" presStyleCnt="0"/>
      <dgm:spPr/>
    </dgm:pt>
    <dgm:pt modelId="{236E5D12-C8A3-4BBD-9586-9202DD4B7017}" type="pres">
      <dgm:prSet presAssocID="{FA591E39-A88D-4EF7-8F4D-F853814A0C3D}" presName="tx1" presStyleLbl="revTx" presStyleIdx="0" presStyleCnt="1"/>
      <dgm:spPr/>
      <dgm:t>
        <a:bodyPr/>
        <a:lstStyle/>
        <a:p>
          <a:endParaRPr lang="en-US"/>
        </a:p>
      </dgm:t>
    </dgm:pt>
    <dgm:pt modelId="{46C57615-DB5E-4DD4-8D7A-CF8D9251B2CF}" type="pres">
      <dgm:prSet presAssocID="{FA591E39-A88D-4EF7-8F4D-F853814A0C3D}" presName="vert1" presStyleCnt="0"/>
      <dgm:spPr/>
    </dgm:pt>
  </dgm:ptLst>
  <dgm:cxnLst>
    <dgm:cxn modelId="{DDB5B4F5-5C50-481D-9CC2-5936E9880158}" type="presOf" srcId="{FA591E39-A88D-4EF7-8F4D-F853814A0C3D}" destId="{236E5D12-C8A3-4BBD-9586-9202DD4B7017}" srcOrd="0" destOrd="0" presId="urn:microsoft.com/office/officeart/2008/layout/LinedList"/>
    <dgm:cxn modelId="{49CD2CEA-AE2A-4055-83B1-ECE1E69A9BFC}" srcId="{B41842F2-CD40-4AA4-A3B9-E80EC2996959}" destId="{FA591E39-A88D-4EF7-8F4D-F853814A0C3D}" srcOrd="0" destOrd="0" parTransId="{E740DB42-88DB-43F0-BE1F-DBFA239B722C}" sibTransId="{F91758E7-DE1C-41F3-ADBD-25FDBD5D1F10}"/>
    <dgm:cxn modelId="{ECE77E9A-FFE9-4890-B13B-9A96A4D12251}" type="presOf" srcId="{B41842F2-CD40-4AA4-A3B9-E80EC2996959}" destId="{79AB0DB0-9771-4AC9-B458-D502C5A9439E}" srcOrd="0" destOrd="0" presId="urn:microsoft.com/office/officeart/2008/layout/LinedList"/>
    <dgm:cxn modelId="{542924CE-412A-4D1C-B2CD-B855F940D36F}" type="presParOf" srcId="{79AB0DB0-9771-4AC9-B458-D502C5A9439E}" destId="{FF4523C9-381A-4074-AF34-C9C0CF90B08D}" srcOrd="0" destOrd="0" presId="urn:microsoft.com/office/officeart/2008/layout/LinedList"/>
    <dgm:cxn modelId="{4CB2E948-7327-443E-B13F-E90881DC9256}" type="presParOf" srcId="{79AB0DB0-9771-4AC9-B458-D502C5A9439E}" destId="{4B6F0D99-7E99-41E8-A5E6-17BBC7F44010}" srcOrd="1" destOrd="0" presId="urn:microsoft.com/office/officeart/2008/layout/LinedList"/>
    <dgm:cxn modelId="{EF2A6481-D201-4996-A746-AE4A510D172B}" type="presParOf" srcId="{4B6F0D99-7E99-41E8-A5E6-17BBC7F44010}" destId="{236E5D12-C8A3-4BBD-9586-9202DD4B7017}" srcOrd="0" destOrd="0" presId="urn:microsoft.com/office/officeart/2008/layout/LinedList"/>
    <dgm:cxn modelId="{7F05E1F7-F829-41B2-A02C-8CE1A9099C82}" type="presParOf" srcId="{4B6F0D99-7E99-41E8-A5E6-17BBC7F44010}" destId="{46C57615-DB5E-4DD4-8D7A-CF8D9251B2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46F2C5E-5123-4DF9-95D7-DE7E4CD04C5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643F99-ADBA-4915-A48C-193423FBBD87}">
      <dgm:prSet/>
      <dgm:spPr/>
      <dgm:t>
        <a:bodyPr/>
        <a:lstStyle/>
        <a:p>
          <a:pPr rtl="0"/>
          <a:r>
            <a:rPr lang="en-US" baseline="0" smtClean="0"/>
            <a:t>The EU in the 21</a:t>
          </a:r>
          <a:r>
            <a:rPr lang="en-US" baseline="30000" smtClean="0"/>
            <a:t>st</a:t>
          </a:r>
          <a:r>
            <a:rPr lang="en-US" baseline="0" smtClean="0"/>
            <a:t> Century </a:t>
          </a:r>
          <a:endParaRPr lang="en-US"/>
        </a:p>
      </dgm:t>
    </dgm:pt>
    <dgm:pt modelId="{B3D27E63-BD4A-4952-8501-CEB06D36817F}" type="parTrans" cxnId="{3F809D80-AFBD-4504-8A25-1CB7B9E1B1A0}">
      <dgm:prSet/>
      <dgm:spPr/>
      <dgm:t>
        <a:bodyPr/>
        <a:lstStyle/>
        <a:p>
          <a:endParaRPr lang="en-US"/>
        </a:p>
      </dgm:t>
    </dgm:pt>
    <dgm:pt modelId="{9F989AB7-7606-40BA-AAF8-76DDE38A2D15}" type="sibTrans" cxnId="{3F809D80-AFBD-4504-8A25-1CB7B9E1B1A0}">
      <dgm:prSet/>
      <dgm:spPr/>
      <dgm:t>
        <a:bodyPr/>
        <a:lstStyle/>
        <a:p>
          <a:endParaRPr lang="en-US"/>
        </a:p>
      </dgm:t>
    </dgm:pt>
    <dgm:pt modelId="{93FBE271-5680-40A2-A4C3-2B9975617351}">
      <dgm:prSet/>
      <dgm:spPr/>
      <dgm:t>
        <a:bodyPr/>
        <a:lstStyle/>
        <a:p>
          <a:pPr rtl="0"/>
          <a:r>
            <a:rPr lang="en-US" smtClean="0"/>
            <a:t>Expanded to 12 countries during the 1980s; expanded to 27 in the 2000s. </a:t>
          </a:r>
          <a:endParaRPr lang="en-US"/>
        </a:p>
      </dgm:t>
    </dgm:pt>
    <dgm:pt modelId="{DF00F039-B81D-45DD-B6C5-120A6DFD94B1}" type="parTrans" cxnId="{3A1C17F1-79DB-4CA5-A572-61E718E12C34}">
      <dgm:prSet/>
      <dgm:spPr/>
      <dgm:t>
        <a:bodyPr/>
        <a:lstStyle/>
        <a:p>
          <a:endParaRPr lang="en-US"/>
        </a:p>
      </dgm:t>
    </dgm:pt>
    <dgm:pt modelId="{2E55DB14-DF59-4A1D-91A0-349CB1B14818}" type="sibTrans" cxnId="{3A1C17F1-79DB-4CA5-A572-61E718E12C34}">
      <dgm:prSet/>
      <dgm:spPr/>
      <dgm:t>
        <a:bodyPr/>
        <a:lstStyle/>
        <a:p>
          <a:endParaRPr lang="en-US"/>
        </a:p>
      </dgm:t>
    </dgm:pt>
    <dgm:pt modelId="{7C2A7CBB-9CAC-48D2-93E4-DDF2EF78A71C}">
      <dgm:prSet/>
      <dgm:spPr/>
      <dgm:t>
        <a:bodyPr/>
        <a:lstStyle/>
        <a:p>
          <a:pPr rtl="0"/>
          <a:r>
            <a:rPr lang="en-US" smtClean="0"/>
            <a:t>Main task of the EU is to promote development within member states through economic and political cooperation.</a:t>
          </a:r>
          <a:endParaRPr lang="en-US"/>
        </a:p>
      </dgm:t>
    </dgm:pt>
    <dgm:pt modelId="{C27CAE99-D8D9-484F-8CEF-48C0AA6D03C1}" type="parTrans" cxnId="{13418909-8277-4BFB-87FB-84C761F8A42E}">
      <dgm:prSet/>
      <dgm:spPr/>
      <dgm:t>
        <a:bodyPr/>
        <a:lstStyle/>
        <a:p>
          <a:endParaRPr lang="en-US"/>
        </a:p>
      </dgm:t>
    </dgm:pt>
    <dgm:pt modelId="{E6620B22-55C9-44E3-AD68-500CAFD14257}" type="sibTrans" cxnId="{13418909-8277-4BFB-87FB-84C761F8A42E}">
      <dgm:prSet/>
      <dgm:spPr/>
      <dgm:t>
        <a:bodyPr/>
        <a:lstStyle/>
        <a:p>
          <a:endParaRPr lang="en-US"/>
        </a:p>
      </dgm:t>
    </dgm:pt>
    <dgm:pt modelId="{7A5C3F00-7DD8-4F9F-9520-8373AA0F287D}">
      <dgm:prSet/>
      <dgm:spPr/>
      <dgm:t>
        <a:bodyPr/>
        <a:lstStyle/>
        <a:p>
          <a:pPr rtl="0"/>
          <a:r>
            <a:rPr lang="en-US" b="1" i="1" smtClean="0"/>
            <a:t>Eurozone</a:t>
          </a:r>
          <a:endParaRPr lang="en-US"/>
        </a:p>
      </dgm:t>
    </dgm:pt>
    <dgm:pt modelId="{1B386945-B38D-4039-9DB9-B27EE12563FB}" type="parTrans" cxnId="{19C2DA2A-C116-4CC5-A3CC-5568E1CB7731}">
      <dgm:prSet/>
      <dgm:spPr/>
      <dgm:t>
        <a:bodyPr/>
        <a:lstStyle/>
        <a:p>
          <a:endParaRPr lang="en-US"/>
        </a:p>
      </dgm:t>
    </dgm:pt>
    <dgm:pt modelId="{DA20F7A4-167D-4AC0-8A15-1ACAE08B24D9}" type="sibTrans" cxnId="{19C2DA2A-C116-4CC5-A3CC-5568E1CB7731}">
      <dgm:prSet/>
      <dgm:spPr/>
      <dgm:t>
        <a:bodyPr/>
        <a:lstStyle/>
        <a:p>
          <a:endParaRPr lang="en-US"/>
        </a:p>
      </dgm:t>
    </dgm:pt>
    <dgm:pt modelId="{6395B313-C748-4846-BCF7-57FC0D8981C2}">
      <dgm:prSet/>
      <dgm:spPr/>
      <dgm:t>
        <a:bodyPr/>
        <a:lstStyle/>
        <a:p>
          <a:pPr rtl="0"/>
          <a:r>
            <a:rPr lang="en-US" smtClean="0"/>
            <a:t>Most dramatic step toward integrating Europe’s nation-states into a regional organization.</a:t>
          </a:r>
          <a:endParaRPr lang="en-US"/>
        </a:p>
      </dgm:t>
    </dgm:pt>
    <dgm:pt modelId="{33D881F4-DFD6-4712-913C-FAC2623D6228}" type="parTrans" cxnId="{3038375D-63F2-420A-A2E4-780C638C55D6}">
      <dgm:prSet/>
      <dgm:spPr/>
      <dgm:t>
        <a:bodyPr/>
        <a:lstStyle/>
        <a:p>
          <a:endParaRPr lang="en-US"/>
        </a:p>
      </dgm:t>
    </dgm:pt>
    <dgm:pt modelId="{8770FED0-EAD8-47EC-9AB2-982AA37F7847}" type="sibTrans" cxnId="{3038375D-63F2-420A-A2E4-780C638C55D6}">
      <dgm:prSet/>
      <dgm:spPr/>
      <dgm:t>
        <a:bodyPr/>
        <a:lstStyle/>
        <a:p>
          <a:endParaRPr lang="en-US"/>
        </a:p>
      </dgm:t>
    </dgm:pt>
    <dgm:pt modelId="{F1EDA54A-4A26-41B7-8464-BC27C7EA0D55}">
      <dgm:prSet/>
      <dgm:spPr/>
      <dgm:t>
        <a:bodyPr/>
        <a:lstStyle/>
        <a:p>
          <a:pPr rtl="0"/>
          <a:r>
            <a:rPr lang="en-US" smtClean="0"/>
            <a:t>European Central Bank given responsibility of setting interest rates and minimizing inflation throughout the Eurozone.</a:t>
          </a:r>
          <a:endParaRPr lang="en-US"/>
        </a:p>
      </dgm:t>
    </dgm:pt>
    <dgm:pt modelId="{5D2005B7-ED12-49C9-AA37-AC7CEDD16621}" type="parTrans" cxnId="{3233F590-A31B-43EF-B95A-9D17AE52EC58}">
      <dgm:prSet/>
      <dgm:spPr/>
      <dgm:t>
        <a:bodyPr/>
        <a:lstStyle/>
        <a:p>
          <a:endParaRPr lang="en-US"/>
        </a:p>
      </dgm:t>
    </dgm:pt>
    <dgm:pt modelId="{1C083598-4630-4B55-916C-BF1D00D7A520}" type="sibTrans" cxnId="{3233F590-A31B-43EF-B95A-9D17AE52EC58}">
      <dgm:prSet/>
      <dgm:spPr/>
      <dgm:t>
        <a:bodyPr/>
        <a:lstStyle/>
        <a:p>
          <a:endParaRPr lang="en-US"/>
        </a:p>
      </dgm:t>
    </dgm:pt>
    <dgm:pt modelId="{16834DC0-6583-41CA-BBB7-A87DBC23E5B2}">
      <dgm:prSet/>
      <dgm:spPr/>
      <dgm:t>
        <a:bodyPr/>
        <a:lstStyle/>
        <a:p>
          <a:pPr rtl="0"/>
          <a:r>
            <a:rPr lang="en-US" dirty="0" smtClean="0"/>
            <a:t>Common currency established - </a:t>
          </a:r>
          <a:r>
            <a:rPr lang="en-US" b="1" i="1" dirty="0" smtClean="0"/>
            <a:t>Euro</a:t>
          </a:r>
          <a:endParaRPr lang="en-US" dirty="0"/>
        </a:p>
      </dgm:t>
    </dgm:pt>
    <dgm:pt modelId="{A1D8F1F2-5C99-4AF3-826B-0731E71358F1}" type="parTrans" cxnId="{E3559235-911C-4069-9E9D-5FC3DBF0CCC3}">
      <dgm:prSet/>
      <dgm:spPr/>
      <dgm:t>
        <a:bodyPr/>
        <a:lstStyle/>
        <a:p>
          <a:endParaRPr lang="en-US"/>
        </a:p>
      </dgm:t>
    </dgm:pt>
    <dgm:pt modelId="{440D2DD8-D91B-4A22-BDA8-80E2B524CE26}" type="sibTrans" cxnId="{E3559235-911C-4069-9E9D-5FC3DBF0CCC3}">
      <dgm:prSet/>
      <dgm:spPr/>
      <dgm:t>
        <a:bodyPr/>
        <a:lstStyle/>
        <a:p>
          <a:endParaRPr lang="en-US"/>
        </a:p>
      </dgm:t>
    </dgm:pt>
    <dgm:pt modelId="{45487B31-3549-4080-AF75-5B49A292334C}" type="pres">
      <dgm:prSet presAssocID="{E46F2C5E-5123-4DF9-95D7-DE7E4CD04C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792B1F-6F0B-4A70-A09F-16C2EBC0C9B7}" type="pres">
      <dgm:prSet presAssocID="{7D643F99-ADBA-4915-A48C-193423FBBD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3C264-3C81-456B-B7B2-A2854FDACA9B}" type="pres">
      <dgm:prSet presAssocID="{7D643F99-ADBA-4915-A48C-193423FBBD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8375D-63F2-420A-A2E4-780C638C55D6}" srcId="{7A5C3F00-7DD8-4F9F-9520-8373AA0F287D}" destId="{6395B313-C748-4846-BCF7-57FC0D8981C2}" srcOrd="0" destOrd="0" parTransId="{33D881F4-DFD6-4712-913C-FAC2623D6228}" sibTransId="{8770FED0-EAD8-47EC-9AB2-982AA37F7847}"/>
    <dgm:cxn modelId="{3F809D80-AFBD-4504-8A25-1CB7B9E1B1A0}" srcId="{E46F2C5E-5123-4DF9-95D7-DE7E4CD04C5E}" destId="{7D643F99-ADBA-4915-A48C-193423FBBD87}" srcOrd="0" destOrd="0" parTransId="{B3D27E63-BD4A-4952-8501-CEB06D36817F}" sibTransId="{9F989AB7-7606-40BA-AAF8-76DDE38A2D15}"/>
    <dgm:cxn modelId="{3233F590-A31B-43EF-B95A-9D17AE52EC58}" srcId="{7A5C3F00-7DD8-4F9F-9520-8373AA0F287D}" destId="{F1EDA54A-4A26-41B7-8464-BC27C7EA0D55}" srcOrd="1" destOrd="0" parTransId="{5D2005B7-ED12-49C9-AA37-AC7CEDD16621}" sibTransId="{1C083598-4630-4B55-916C-BF1D00D7A520}"/>
    <dgm:cxn modelId="{3F905271-1563-45CA-A6E9-54200C4D9313}" type="presOf" srcId="{7A5C3F00-7DD8-4F9F-9520-8373AA0F287D}" destId="{C4E3C264-3C81-456B-B7B2-A2854FDACA9B}" srcOrd="0" destOrd="2" presId="urn:microsoft.com/office/officeart/2005/8/layout/vList2"/>
    <dgm:cxn modelId="{19C2DA2A-C116-4CC5-A3CC-5568E1CB7731}" srcId="{7C2A7CBB-9CAC-48D2-93E4-DDF2EF78A71C}" destId="{7A5C3F00-7DD8-4F9F-9520-8373AA0F287D}" srcOrd="0" destOrd="0" parTransId="{1B386945-B38D-4039-9DB9-B27EE12563FB}" sibTransId="{DA20F7A4-167D-4AC0-8A15-1ACAE08B24D9}"/>
    <dgm:cxn modelId="{DC0BA6C4-F7EF-49BF-B325-1414C8A4F851}" type="presOf" srcId="{16834DC0-6583-41CA-BBB7-A87DBC23E5B2}" destId="{C4E3C264-3C81-456B-B7B2-A2854FDACA9B}" srcOrd="0" destOrd="5" presId="urn:microsoft.com/office/officeart/2005/8/layout/vList2"/>
    <dgm:cxn modelId="{02C65B73-224D-45A9-B42A-8E2EEE4D57A0}" type="presOf" srcId="{E46F2C5E-5123-4DF9-95D7-DE7E4CD04C5E}" destId="{45487B31-3549-4080-AF75-5B49A292334C}" srcOrd="0" destOrd="0" presId="urn:microsoft.com/office/officeart/2005/8/layout/vList2"/>
    <dgm:cxn modelId="{EB250391-7C8A-4295-8921-850302243B55}" type="presOf" srcId="{6395B313-C748-4846-BCF7-57FC0D8981C2}" destId="{C4E3C264-3C81-456B-B7B2-A2854FDACA9B}" srcOrd="0" destOrd="3" presId="urn:microsoft.com/office/officeart/2005/8/layout/vList2"/>
    <dgm:cxn modelId="{E3559235-911C-4069-9E9D-5FC3DBF0CCC3}" srcId="{7A5C3F00-7DD8-4F9F-9520-8373AA0F287D}" destId="{16834DC0-6583-41CA-BBB7-A87DBC23E5B2}" srcOrd="2" destOrd="0" parTransId="{A1D8F1F2-5C99-4AF3-826B-0731E71358F1}" sibTransId="{440D2DD8-D91B-4A22-BDA8-80E2B524CE26}"/>
    <dgm:cxn modelId="{3A1C17F1-79DB-4CA5-A572-61E718E12C34}" srcId="{7D643F99-ADBA-4915-A48C-193423FBBD87}" destId="{93FBE271-5680-40A2-A4C3-2B9975617351}" srcOrd="0" destOrd="0" parTransId="{DF00F039-B81D-45DD-B6C5-120A6DFD94B1}" sibTransId="{2E55DB14-DF59-4A1D-91A0-349CB1B14818}"/>
    <dgm:cxn modelId="{F040D926-7941-4EE7-90AE-FD9F1CF2F537}" type="presOf" srcId="{7D643F99-ADBA-4915-A48C-193423FBBD87}" destId="{6B792B1F-6F0B-4A70-A09F-16C2EBC0C9B7}" srcOrd="0" destOrd="0" presId="urn:microsoft.com/office/officeart/2005/8/layout/vList2"/>
    <dgm:cxn modelId="{C6EC188A-C297-4629-8685-5626B2F45130}" type="presOf" srcId="{93FBE271-5680-40A2-A4C3-2B9975617351}" destId="{C4E3C264-3C81-456B-B7B2-A2854FDACA9B}" srcOrd="0" destOrd="0" presId="urn:microsoft.com/office/officeart/2005/8/layout/vList2"/>
    <dgm:cxn modelId="{D6AEEBDC-F3D4-4E0C-A68A-2637DE7456AB}" type="presOf" srcId="{F1EDA54A-4A26-41B7-8464-BC27C7EA0D55}" destId="{C4E3C264-3C81-456B-B7B2-A2854FDACA9B}" srcOrd="0" destOrd="4" presId="urn:microsoft.com/office/officeart/2005/8/layout/vList2"/>
    <dgm:cxn modelId="{13418909-8277-4BFB-87FB-84C761F8A42E}" srcId="{7D643F99-ADBA-4915-A48C-193423FBBD87}" destId="{7C2A7CBB-9CAC-48D2-93E4-DDF2EF78A71C}" srcOrd="1" destOrd="0" parTransId="{C27CAE99-D8D9-484F-8CEF-48C0AA6D03C1}" sibTransId="{E6620B22-55C9-44E3-AD68-500CAFD14257}"/>
    <dgm:cxn modelId="{B84D9526-2669-45A6-83BD-EEBBE966F849}" type="presOf" srcId="{7C2A7CBB-9CAC-48D2-93E4-DDF2EF78A71C}" destId="{C4E3C264-3C81-456B-B7B2-A2854FDACA9B}" srcOrd="0" destOrd="1" presId="urn:microsoft.com/office/officeart/2005/8/layout/vList2"/>
    <dgm:cxn modelId="{D011781D-6EC2-41A8-A27F-5AB3A77E5545}" type="presParOf" srcId="{45487B31-3549-4080-AF75-5B49A292334C}" destId="{6B792B1F-6F0B-4A70-A09F-16C2EBC0C9B7}" srcOrd="0" destOrd="0" presId="urn:microsoft.com/office/officeart/2005/8/layout/vList2"/>
    <dgm:cxn modelId="{AD92BB13-D28E-418F-8BCF-E064B74846F6}" type="presParOf" srcId="{45487B31-3549-4080-AF75-5B49A292334C}" destId="{C4E3C264-3C81-456B-B7B2-A2854FDACA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EDDBEDE-C39D-4AA9-B649-6D8F461AB785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BA4B33-C762-447E-8D29-2388E5BE0D75}">
      <dgm:prSet/>
      <dgm:spPr/>
      <dgm:t>
        <a:bodyPr/>
        <a:lstStyle/>
        <a:p>
          <a:pPr rtl="0"/>
          <a:r>
            <a:rPr lang="en-US" baseline="0" smtClean="0"/>
            <a:t>Supranationalism and the State</a:t>
          </a:r>
          <a:endParaRPr lang="en-US"/>
        </a:p>
      </dgm:t>
    </dgm:pt>
    <dgm:pt modelId="{3690AC2E-0417-45BD-8B60-FBC90FCD84B1}" type="parTrans" cxnId="{0377581F-FBA0-4FE3-877D-ED0007365104}">
      <dgm:prSet/>
      <dgm:spPr/>
      <dgm:t>
        <a:bodyPr/>
        <a:lstStyle/>
        <a:p>
          <a:endParaRPr lang="en-US"/>
        </a:p>
      </dgm:t>
    </dgm:pt>
    <dgm:pt modelId="{02F01054-4FBC-4E62-8188-EEEF0644489F}" type="sibTrans" cxnId="{0377581F-FBA0-4FE3-877D-ED0007365104}">
      <dgm:prSet/>
      <dgm:spPr/>
      <dgm:t>
        <a:bodyPr/>
        <a:lstStyle/>
        <a:p>
          <a:endParaRPr lang="en-US"/>
        </a:p>
      </dgm:t>
    </dgm:pt>
    <dgm:pt modelId="{E6731BF0-989B-4737-9707-8C473F6E5B78}" type="pres">
      <dgm:prSet presAssocID="{8EDDBEDE-C39D-4AA9-B649-6D8F461AB78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9B6943-D69B-4EA1-BD0C-B58C7E0DB37E}" type="pres">
      <dgm:prSet presAssocID="{11BA4B33-C762-447E-8D29-2388E5BE0D75}" presName="thickLine" presStyleLbl="alignNode1" presStyleIdx="0" presStyleCnt="1"/>
      <dgm:spPr/>
    </dgm:pt>
    <dgm:pt modelId="{7AB1533F-2FAE-49AE-98AA-746D502BEA7F}" type="pres">
      <dgm:prSet presAssocID="{11BA4B33-C762-447E-8D29-2388E5BE0D75}" presName="horz1" presStyleCnt="0"/>
      <dgm:spPr/>
    </dgm:pt>
    <dgm:pt modelId="{A9E8DA85-FFEF-49D8-B2F4-BE68A2ED2CBA}" type="pres">
      <dgm:prSet presAssocID="{11BA4B33-C762-447E-8D29-2388E5BE0D75}" presName="tx1" presStyleLbl="revTx" presStyleIdx="0" presStyleCnt="1"/>
      <dgm:spPr/>
      <dgm:t>
        <a:bodyPr/>
        <a:lstStyle/>
        <a:p>
          <a:endParaRPr lang="en-US"/>
        </a:p>
      </dgm:t>
    </dgm:pt>
    <dgm:pt modelId="{D48F536D-0C37-4182-8EC5-67D52F5666D1}" type="pres">
      <dgm:prSet presAssocID="{11BA4B33-C762-447E-8D29-2388E5BE0D75}" presName="vert1" presStyleCnt="0"/>
      <dgm:spPr/>
    </dgm:pt>
  </dgm:ptLst>
  <dgm:cxnLst>
    <dgm:cxn modelId="{0377581F-FBA0-4FE3-877D-ED0007365104}" srcId="{8EDDBEDE-C39D-4AA9-B649-6D8F461AB785}" destId="{11BA4B33-C762-447E-8D29-2388E5BE0D75}" srcOrd="0" destOrd="0" parTransId="{3690AC2E-0417-45BD-8B60-FBC90FCD84B1}" sibTransId="{02F01054-4FBC-4E62-8188-EEEF0644489F}"/>
    <dgm:cxn modelId="{D6C1ABD7-EF23-403D-B652-AFA8910A99BB}" type="presOf" srcId="{11BA4B33-C762-447E-8D29-2388E5BE0D75}" destId="{A9E8DA85-FFEF-49D8-B2F4-BE68A2ED2CBA}" srcOrd="0" destOrd="0" presId="urn:microsoft.com/office/officeart/2008/layout/LinedList"/>
    <dgm:cxn modelId="{D9347BEF-3740-49C2-8230-2EEA62F4DB78}" type="presOf" srcId="{8EDDBEDE-C39D-4AA9-B649-6D8F461AB785}" destId="{E6731BF0-989B-4737-9707-8C473F6E5B78}" srcOrd="0" destOrd="0" presId="urn:microsoft.com/office/officeart/2008/layout/LinedList"/>
    <dgm:cxn modelId="{717F3C2F-C152-432B-A645-A2F4B0E0FBB0}" type="presParOf" srcId="{E6731BF0-989B-4737-9707-8C473F6E5B78}" destId="{D89B6943-D69B-4EA1-BD0C-B58C7E0DB37E}" srcOrd="0" destOrd="0" presId="urn:microsoft.com/office/officeart/2008/layout/LinedList"/>
    <dgm:cxn modelId="{B5F2B81E-81D9-40E2-8953-1F346010BA80}" type="presParOf" srcId="{E6731BF0-989B-4737-9707-8C473F6E5B78}" destId="{7AB1533F-2FAE-49AE-98AA-746D502BEA7F}" srcOrd="1" destOrd="0" presId="urn:microsoft.com/office/officeart/2008/layout/LinedList"/>
    <dgm:cxn modelId="{6030B16B-3958-4441-ACC0-BE14950E52F7}" type="presParOf" srcId="{7AB1533F-2FAE-49AE-98AA-746D502BEA7F}" destId="{A9E8DA85-FFEF-49D8-B2F4-BE68A2ED2CBA}" srcOrd="0" destOrd="0" presId="urn:microsoft.com/office/officeart/2008/layout/LinedList"/>
    <dgm:cxn modelId="{C907A8EB-1369-4CA3-834B-0EB3742869E3}" type="presParOf" srcId="{7AB1533F-2FAE-49AE-98AA-746D502BEA7F}" destId="{D48F536D-0C37-4182-8EC5-67D52F5666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64BC89E-F439-4FFB-B7ED-71F98491D14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C2916F-E27E-435A-8133-21DCC25F01C3}">
      <dgm:prSet/>
      <dgm:spPr/>
      <dgm:t>
        <a:bodyPr/>
        <a:lstStyle/>
        <a:p>
          <a:pPr rtl="0"/>
          <a:r>
            <a:rPr lang="en-US" b="1" i="1" baseline="0" smtClean="0"/>
            <a:t>Deterritorialization</a:t>
          </a:r>
          <a:endParaRPr lang="en-US"/>
        </a:p>
      </dgm:t>
    </dgm:pt>
    <dgm:pt modelId="{B7AFCF27-84EF-46A7-9747-D4EAE419C7B6}" type="parTrans" cxnId="{2DA93E74-47B3-4420-B47A-1ECBC0F7F364}">
      <dgm:prSet/>
      <dgm:spPr/>
      <dgm:t>
        <a:bodyPr/>
        <a:lstStyle/>
        <a:p>
          <a:endParaRPr lang="en-US"/>
        </a:p>
      </dgm:t>
    </dgm:pt>
    <dgm:pt modelId="{104A81A7-CCBF-46E8-A4CE-6F687A3BCADE}" type="sibTrans" cxnId="{2DA93E74-47B3-4420-B47A-1ECBC0F7F364}">
      <dgm:prSet/>
      <dgm:spPr/>
      <dgm:t>
        <a:bodyPr/>
        <a:lstStyle/>
        <a:p>
          <a:endParaRPr lang="en-US"/>
        </a:p>
      </dgm:t>
    </dgm:pt>
    <dgm:pt modelId="{5A2A9850-1E75-4285-B49F-48A6D1244AD9}">
      <dgm:prSet/>
      <dgm:spPr/>
      <dgm:t>
        <a:bodyPr/>
        <a:lstStyle/>
        <a:p>
          <a:pPr rtl="0"/>
          <a:r>
            <a:rPr lang="en-US" smtClean="0"/>
            <a:t>Globalization, networked communities, etc. undermine the state’s traditional territorial authority</a:t>
          </a:r>
          <a:endParaRPr lang="en-US"/>
        </a:p>
      </dgm:t>
    </dgm:pt>
    <dgm:pt modelId="{F4ED8535-E11D-4F84-9D2B-AB21F6230F95}" type="parTrans" cxnId="{E94CA6A7-0EA2-43CC-90A6-8100A7F17DB3}">
      <dgm:prSet/>
      <dgm:spPr/>
      <dgm:t>
        <a:bodyPr/>
        <a:lstStyle/>
        <a:p>
          <a:endParaRPr lang="en-US"/>
        </a:p>
      </dgm:t>
    </dgm:pt>
    <dgm:pt modelId="{0512BAE3-B860-4F06-80A6-5D5423CF668B}" type="sibTrans" cxnId="{E94CA6A7-0EA2-43CC-90A6-8100A7F17DB3}">
      <dgm:prSet/>
      <dgm:spPr/>
      <dgm:t>
        <a:bodyPr/>
        <a:lstStyle/>
        <a:p>
          <a:endParaRPr lang="en-US"/>
        </a:p>
      </dgm:t>
    </dgm:pt>
    <dgm:pt modelId="{4C5A8C20-1AD5-453E-ADC7-18616BC0C4B1}">
      <dgm:prSet/>
      <dgm:spPr/>
      <dgm:t>
        <a:bodyPr/>
        <a:lstStyle/>
        <a:p>
          <a:pPr rtl="0"/>
          <a:r>
            <a:rPr lang="en-US" b="1" i="1" baseline="0" smtClean="0"/>
            <a:t>Reterritorialization</a:t>
          </a:r>
          <a:endParaRPr lang="en-US"/>
        </a:p>
      </dgm:t>
    </dgm:pt>
    <dgm:pt modelId="{2CDB351A-215B-48D3-82E7-EA1796DAA611}" type="parTrans" cxnId="{319099B2-81C1-4274-95B7-2FEB9F77674E}">
      <dgm:prSet/>
      <dgm:spPr/>
      <dgm:t>
        <a:bodyPr/>
        <a:lstStyle/>
        <a:p>
          <a:endParaRPr lang="en-US"/>
        </a:p>
      </dgm:t>
    </dgm:pt>
    <dgm:pt modelId="{88E94F92-5925-45C7-887E-C02F2A9BD9E3}" type="sibTrans" cxnId="{319099B2-81C1-4274-95B7-2FEB9F77674E}">
      <dgm:prSet/>
      <dgm:spPr/>
      <dgm:t>
        <a:bodyPr/>
        <a:lstStyle/>
        <a:p>
          <a:endParaRPr lang="en-US"/>
        </a:p>
      </dgm:t>
    </dgm:pt>
    <dgm:pt modelId="{60851F31-9E7E-425C-8312-2E231240E208}">
      <dgm:prSet/>
      <dgm:spPr/>
      <dgm:t>
        <a:bodyPr/>
        <a:lstStyle/>
        <a:p>
          <a:pPr rtl="0"/>
          <a:r>
            <a:rPr lang="en-US" smtClean="0"/>
            <a:t>the state is moving to solidify control over its territory</a:t>
          </a:r>
          <a:endParaRPr lang="en-US"/>
        </a:p>
      </dgm:t>
    </dgm:pt>
    <dgm:pt modelId="{B9E0B880-9CAC-4A43-B080-CDBD23C93975}" type="parTrans" cxnId="{AF0B2A9A-9E1C-4488-9508-725D8E9C45FD}">
      <dgm:prSet/>
      <dgm:spPr/>
      <dgm:t>
        <a:bodyPr/>
        <a:lstStyle/>
        <a:p>
          <a:endParaRPr lang="en-US"/>
        </a:p>
      </dgm:t>
    </dgm:pt>
    <dgm:pt modelId="{80ED9AFF-9C9B-4CC1-86FF-A45F84BB13D2}" type="sibTrans" cxnId="{AF0B2A9A-9E1C-4488-9508-725D8E9C45FD}">
      <dgm:prSet/>
      <dgm:spPr/>
      <dgm:t>
        <a:bodyPr/>
        <a:lstStyle/>
        <a:p>
          <a:endParaRPr lang="en-US"/>
        </a:p>
      </dgm:t>
    </dgm:pt>
    <dgm:pt modelId="{61AB4BA8-643F-4DE0-9CAE-5481360EEFD9}" type="pres">
      <dgm:prSet presAssocID="{964BC89E-F439-4FFB-B7ED-71F98491D1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693BEE-DD2C-4DB5-B903-9612EB40B8EF}" type="pres">
      <dgm:prSet presAssocID="{7AC2916F-E27E-435A-8133-21DCC25F01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ACA83-FE13-4D89-840C-5D3B2102C276}" type="pres">
      <dgm:prSet presAssocID="{7AC2916F-E27E-435A-8133-21DCC25F01C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8895A-DDCA-4193-9772-B121E839B9D7}" type="pres">
      <dgm:prSet presAssocID="{4C5A8C20-1AD5-453E-ADC7-18616BC0C4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23E69-7749-423B-A4E3-7198B71569FB}" type="pres">
      <dgm:prSet presAssocID="{4C5A8C20-1AD5-453E-ADC7-18616BC0C4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93E74-47B3-4420-B47A-1ECBC0F7F364}" srcId="{964BC89E-F439-4FFB-B7ED-71F98491D148}" destId="{7AC2916F-E27E-435A-8133-21DCC25F01C3}" srcOrd="0" destOrd="0" parTransId="{B7AFCF27-84EF-46A7-9747-D4EAE419C7B6}" sibTransId="{104A81A7-CCBF-46E8-A4CE-6F687A3BCADE}"/>
    <dgm:cxn modelId="{96C853FA-D111-4C0C-A117-9342A7A90B0D}" type="presOf" srcId="{7AC2916F-E27E-435A-8133-21DCC25F01C3}" destId="{15693BEE-DD2C-4DB5-B903-9612EB40B8EF}" srcOrd="0" destOrd="0" presId="urn:microsoft.com/office/officeart/2005/8/layout/vList2"/>
    <dgm:cxn modelId="{AF0B2A9A-9E1C-4488-9508-725D8E9C45FD}" srcId="{4C5A8C20-1AD5-453E-ADC7-18616BC0C4B1}" destId="{60851F31-9E7E-425C-8312-2E231240E208}" srcOrd="0" destOrd="0" parTransId="{B9E0B880-9CAC-4A43-B080-CDBD23C93975}" sibTransId="{80ED9AFF-9C9B-4CC1-86FF-A45F84BB13D2}"/>
    <dgm:cxn modelId="{924EE4FB-4B59-4F57-A427-9CB7A1D9E984}" type="presOf" srcId="{964BC89E-F439-4FFB-B7ED-71F98491D148}" destId="{61AB4BA8-643F-4DE0-9CAE-5481360EEFD9}" srcOrd="0" destOrd="0" presId="urn:microsoft.com/office/officeart/2005/8/layout/vList2"/>
    <dgm:cxn modelId="{22A8A581-0213-476C-B6E7-BCD1F63F963C}" type="presOf" srcId="{5A2A9850-1E75-4285-B49F-48A6D1244AD9}" destId="{4A5ACA83-FE13-4D89-840C-5D3B2102C276}" srcOrd="0" destOrd="0" presId="urn:microsoft.com/office/officeart/2005/8/layout/vList2"/>
    <dgm:cxn modelId="{E94CA6A7-0EA2-43CC-90A6-8100A7F17DB3}" srcId="{7AC2916F-E27E-435A-8133-21DCC25F01C3}" destId="{5A2A9850-1E75-4285-B49F-48A6D1244AD9}" srcOrd="0" destOrd="0" parTransId="{F4ED8535-E11D-4F84-9D2B-AB21F6230F95}" sibTransId="{0512BAE3-B860-4F06-80A6-5D5423CF668B}"/>
    <dgm:cxn modelId="{620F9E43-A0E7-4866-B965-6B9FF69D83EE}" type="presOf" srcId="{60851F31-9E7E-425C-8312-2E231240E208}" destId="{C4923E69-7749-423B-A4E3-7198B71569FB}" srcOrd="0" destOrd="0" presId="urn:microsoft.com/office/officeart/2005/8/layout/vList2"/>
    <dgm:cxn modelId="{319099B2-81C1-4274-95B7-2FEB9F77674E}" srcId="{964BC89E-F439-4FFB-B7ED-71F98491D148}" destId="{4C5A8C20-1AD5-453E-ADC7-18616BC0C4B1}" srcOrd="1" destOrd="0" parTransId="{2CDB351A-215B-48D3-82E7-EA1796DAA611}" sibTransId="{88E94F92-5925-45C7-887E-C02F2A9BD9E3}"/>
    <dgm:cxn modelId="{23E03823-7B5B-45B0-A758-AFE5A3CD5CFD}" type="presOf" srcId="{4C5A8C20-1AD5-453E-ADC7-18616BC0C4B1}" destId="{5188895A-DDCA-4193-9772-B121E839B9D7}" srcOrd="0" destOrd="0" presId="urn:microsoft.com/office/officeart/2005/8/layout/vList2"/>
    <dgm:cxn modelId="{82A26757-DE79-43D5-A430-D6D9FD56D553}" type="presParOf" srcId="{61AB4BA8-643F-4DE0-9CAE-5481360EEFD9}" destId="{15693BEE-DD2C-4DB5-B903-9612EB40B8EF}" srcOrd="0" destOrd="0" presId="urn:microsoft.com/office/officeart/2005/8/layout/vList2"/>
    <dgm:cxn modelId="{21AB05E9-0F30-4316-96F6-7B8989098B22}" type="presParOf" srcId="{61AB4BA8-643F-4DE0-9CAE-5481360EEFD9}" destId="{4A5ACA83-FE13-4D89-840C-5D3B2102C276}" srcOrd="1" destOrd="0" presId="urn:microsoft.com/office/officeart/2005/8/layout/vList2"/>
    <dgm:cxn modelId="{F812009A-C316-461F-AFC8-7AF66924F3D3}" type="presParOf" srcId="{61AB4BA8-643F-4DE0-9CAE-5481360EEFD9}" destId="{5188895A-DDCA-4193-9772-B121E839B9D7}" srcOrd="2" destOrd="0" presId="urn:microsoft.com/office/officeart/2005/8/layout/vList2"/>
    <dgm:cxn modelId="{90097A94-B79A-42A3-AD64-5D092ED56A1A}" type="presParOf" srcId="{61AB4BA8-643F-4DE0-9CAE-5481360EEFD9}" destId="{C4923E69-7749-423B-A4E3-7198B71569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ACB5868-4DB6-4040-AC3C-812C554D11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A65545-2971-4D5A-8F3B-AC16C8841027}">
      <dgm:prSet/>
      <dgm:spPr/>
      <dgm:t>
        <a:bodyPr/>
        <a:lstStyle/>
        <a:p>
          <a:pPr rtl="0"/>
          <a:r>
            <a:rPr lang="en-US" baseline="0" dirty="0" smtClean="0"/>
            <a:t>Terrorism by Individuals and Organizations</a:t>
          </a:r>
          <a:endParaRPr lang="en-US" dirty="0"/>
        </a:p>
      </dgm:t>
    </dgm:pt>
    <dgm:pt modelId="{6CD4193D-CA16-4EFF-8E3E-A78F2FBB6198}" type="parTrans" cxnId="{33719A6F-59E6-4AD2-8554-1EC1E2CAB740}">
      <dgm:prSet/>
      <dgm:spPr/>
      <dgm:t>
        <a:bodyPr/>
        <a:lstStyle/>
        <a:p>
          <a:endParaRPr lang="en-US"/>
        </a:p>
      </dgm:t>
    </dgm:pt>
    <dgm:pt modelId="{EBAECC21-B481-4216-9197-F7BB7B5B6D92}" type="sibTrans" cxnId="{33719A6F-59E6-4AD2-8554-1EC1E2CAB740}">
      <dgm:prSet/>
      <dgm:spPr/>
      <dgm:t>
        <a:bodyPr/>
        <a:lstStyle/>
        <a:p>
          <a:endParaRPr lang="en-US"/>
        </a:p>
      </dgm:t>
    </dgm:pt>
    <dgm:pt modelId="{FD3ADB6B-7421-48D1-B08E-A30308C18A2E}" type="pres">
      <dgm:prSet presAssocID="{6ACB5868-4DB6-4040-AC3C-812C554D11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EB7BD4-C412-4F6A-A3C5-D120C685CE51}" type="pres">
      <dgm:prSet presAssocID="{03A65545-2971-4D5A-8F3B-AC16C8841027}" presName="thickLine" presStyleLbl="alignNode1" presStyleIdx="0" presStyleCnt="1"/>
      <dgm:spPr/>
    </dgm:pt>
    <dgm:pt modelId="{9D256D2C-674D-4470-9569-5ED6A8EC9724}" type="pres">
      <dgm:prSet presAssocID="{03A65545-2971-4D5A-8F3B-AC16C8841027}" presName="horz1" presStyleCnt="0"/>
      <dgm:spPr/>
    </dgm:pt>
    <dgm:pt modelId="{FB115198-4CF7-43CB-BE2D-57B0B478FE13}" type="pres">
      <dgm:prSet presAssocID="{03A65545-2971-4D5A-8F3B-AC16C8841027}" presName="tx1" presStyleLbl="revTx" presStyleIdx="0" presStyleCnt="1"/>
      <dgm:spPr/>
      <dgm:t>
        <a:bodyPr/>
        <a:lstStyle/>
        <a:p>
          <a:endParaRPr lang="en-US"/>
        </a:p>
      </dgm:t>
    </dgm:pt>
    <dgm:pt modelId="{994069BD-1BB1-4C33-B23C-79BAB888C340}" type="pres">
      <dgm:prSet presAssocID="{03A65545-2971-4D5A-8F3B-AC16C8841027}" presName="vert1" presStyleCnt="0"/>
      <dgm:spPr/>
    </dgm:pt>
  </dgm:ptLst>
  <dgm:cxnLst>
    <dgm:cxn modelId="{9AE8633A-5EF0-4756-9F4A-88D04340A56B}" type="presOf" srcId="{03A65545-2971-4D5A-8F3B-AC16C8841027}" destId="{FB115198-4CF7-43CB-BE2D-57B0B478FE13}" srcOrd="0" destOrd="0" presId="urn:microsoft.com/office/officeart/2008/layout/LinedList"/>
    <dgm:cxn modelId="{33719A6F-59E6-4AD2-8554-1EC1E2CAB740}" srcId="{6ACB5868-4DB6-4040-AC3C-812C554D112B}" destId="{03A65545-2971-4D5A-8F3B-AC16C8841027}" srcOrd="0" destOrd="0" parTransId="{6CD4193D-CA16-4EFF-8E3E-A78F2FBB6198}" sibTransId="{EBAECC21-B481-4216-9197-F7BB7B5B6D92}"/>
    <dgm:cxn modelId="{923643F7-1A44-4CF8-A559-8E39FA4E14D8}" type="presOf" srcId="{6ACB5868-4DB6-4040-AC3C-812C554D112B}" destId="{FD3ADB6B-7421-48D1-B08E-A30308C18A2E}" srcOrd="0" destOrd="0" presId="urn:microsoft.com/office/officeart/2008/layout/LinedList"/>
    <dgm:cxn modelId="{060D350C-B1A2-4ADE-BEA5-7CAC5214DB14}" type="presParOf" srcId="{FD3ADB6B-7421-48D1-B08E-A30308C18A2E}" destId="{A8EB7BD4-C412-4F6A-A3C5-D120C685CE51}" srcOrd="0" destOrd="0" presId="urn:microsoft.com/office/officeart/2008/layout/LinedList"/>
    <dgm:cxn modelId="{B32EB33D-6653-43DB-9B35-41D01C7F76F2}" type="presParOf" srcId="{FD3ADB6B-7421-48D1-B08E-A30308C18A2E}" destId="{9D256D2C-674D-4470-9569-5ED6A8EC9724}" srcOrd="1" destOrd="0" presId="urn:microsoft.com/office/officeart/2008/layout/LinedList"/>
    <dgm:cxn modelId="{A669DCAB-D865-4595-AD70-1F4F9A09175B}" type="presParOf" srcId="{9D256D2C-674D-4470-9569-5ED6A8EC9724}" destId="{FB115198-4CF7-43CB-BE2D-57B0B478FE13}" srcOrd="0" destOrd="0" presId="urn:microsoft.com/office/officeart/2008/layout/LinedList"/>
    <dgm:cxn modelId="{E28518DD-34C6-4A73-9E35-A44256215F73}" type="presParOf" srcId="{9D256D2C-674D-4470-9569-5ED6A8EC9724}" destId="{994069BD-1BB1-4C33-B23C-79BAB888C3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06666DB-D7CE-48CB-A158-2DBDF6C46605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EDC7656-791C-4675-BD56-16C998B3D962}">
      <dgm:prSet/>
      <dgm:spPr/>
      <dgm:t>
        <a:bodyPr/>
        <a:lstStyle/>
        <a:p>
          <a:pPr rtl="0"/>
          <a:r>
            <a:rPr lang="en-US" baseline="0" dirty="0" smtClean="0"/>
            <a:t>Distinctive characteristics of terrorists’ tactics include:</a:t>
          </a:r>
          <a:endParaRPr lang="en-US" dirty="0"/>
        </a:p>
      </dgm:t>
    </dgm:pt>
    <dgm:pt modelId="{FBA83073-8FBE-497E-998A-C0D9B9F3D481}" type="parTrans" cxnId="{B1F73837-A1BC-4327-8664-5D3D4D96DF4E}">
      <dgm:prSet/>
      <dgm:spPr/>
      <dgm:t>
        <a:bodyPr/>
        <a:lstStyle/>
        <a:p>
          <a:endParaRPr lang="en-US"/>
        </a:p>
      </dgm:t>
    </dgm:pt>
    <dgm:pt modelId="{1B160821-F2C2-4D53-8872-E57832AADDCB}" type="sibTrans" cxnId="{B1F73837-A1BC-4327-8664-5D3D4D96DF4E}">
      <dgm:prSet/>
      <dgm:spPr/>
      <dgm:t>
        <a:bodyPr/>
        <a:lstStyle/>
        <a:p>
          <a:endParaRPr lang="en-US"/>
        </a:p>
      </dgm:t>
    </dgm:pt>
    <dgm:pt modelId="{E1906588-C8AD-4067-B337-2586948C2238}">
      <dgm:prSet/>
      <dgm:spPr/>
      <dgm:t>
        <a:bodyPr/>
        <a:lstStyle/>
        <a:p>
          <a:pPr rtl="0"/>
          <a:r>
            <a:rPr lang="en-US" smtClean="0"/>
            <a:t>Trying to achieve their objectives through organized acts of terror. </a:t>
          </a:r>
          <a:endParaRPr lang="en-US"/>
        </a:p>
      </dgm:t>
    </dgm:pt>
    <dgm:pt modelId="{AD3F712E-1E0C-42A5-935F-CA0C05DFC5EE}" type="parTrans" cxnId="{33343D06-B75B-43E9-812E-F69759D4AF66}">
      <dgm:prSet/>
      <dgm:spPr/>
      <dgm:t>
        <a:bodyPr/>
        <a:lstStyle/>
        <a:p>
          <a:endParaRPr lang="en-US"/>
        </a:p>
      </dgm:t>
    </dgm:pt>
    <dgm:pt modelId="{531EAE56-FF70-40B9-9762-7AB5FA07C642}" type="sibTrans" cxnId="{33343D06-B75B-43E9-812E-F69759D4AF66}">
      <dgm:prSet/>
      <dgm:spPr/>
      <dgm:t>
        <a:bodyPr/>
        <a:lstStyle/>
        <a:p>
          <a:endParaRPr lang="en-US"/>
        </a:p>
      </dgm:t>
    </dgm:pt>
    <dgm:pt modelId="{79597950-335D-4390-8D21-CC3BB0A9CAF2}">
      <dgm:prSet/>
      <dgm:spPr/>
      <dgm:t>
        <a:bodyPr/>
        <a:lstStyle/>
        <a:p>
          <a:pPr rtl="0"/>
          <a:r>
            <a:rPr lang="en-US" smtClean="0"/>
            <a:t>e.g. bombing, kidnapping, hijacking, taking of hostages, and assassination.</a:t>
          </a:r>
          <a:endParaRPr lang="en-US"/>
        </a:p>
      </dgm:t>
    </dgm:pt>
    <dgm:pt modelId="{7B9652A6-E8D7-45B3-B655-9E1EC970379E}" type="parTrans" cxnId="{6D872C09-2A81-4319-AD1E-C7B0E68AD39B}">
      <dgm:prSet/>
      <dgm:spPr/>
      <dgm:t>
        <a:bodyPr/>
        <a:lstStyle/>
        <a:p>
          <a:endParaRPr lang="en-US"/>
        </a:p>
      </dgm:t>
    </dgm:pt>
    <dgm:pt modelId="{2C273B4E-E3EF-4FA5-8795-CB048FDE68C9}" type="sibTrans" cxnId="{6D872C09-2A81-4319-AD1E-C7B0E68AD39B}">
      <dgm:prSet/>
      <dgm:spPr/>
      <dgm:t>
        <a:bodyPr/>
        <a:lstStyle/>
        <a:p>
          <a:endParaRPr lang="en-US"/>
        </a:p>
      </dgm:t>
    </dgm:pt>
    <dgm:pt modelId="{35862A4A-24D4-4E45-93EF-BB67ABC7026C}">
      <dgm:prSet/>
      <dgm:spPr/>
      <dgm:t>
        <a:bodyPr/>
        <a:lstStyle/>
        <a:p>
          <a:pPr rtl="0"/>
          <a:r>
            <a:rPr lang="en-US" smtClean="0"/>
            <a:t>Viewing violence as a means of bringing widespread publicity to their cause, </a:t>
          </a:r>
          <a:r>
            <a:rPr lang="en-US" b="1" i="1" smtClean="0"/>
            <a:t>rescaling a local or regional issue into a global scale</a:t>
          </a:r>
          <a:r>
            <a:rPr lang="en-US" smtClean="0"/>
            <a:t>.</a:t>
          </a:r>
          <a:endParaRPr lang="en-US"/>
        </a:p>
      </dgm:t>
    </dgm:pt>
    <dgm:pt modelId="{9FAC4634-4E6A-4C59-9F27-9F8D3B9F65F3}" type="parTrans" cxnId="{5C90F491-F5C4-4AA5-84E9-72DAE8DB5655}">
      <dgm:prSet/>
      <dgm:spPr/>
      <dgm:t>
        <a:bodyPr/>
        <a:lstStyle/>
        <a:p>
          <a:endParaRPr lang="en-US"/>
        </a:p>
      </dgm:t>
    </dgm:pt>
    <dgm:pt modelId="{4B100B65-A8B4-4DBC-991A-5139069CB83A}" type="sibTrans" cxnId="{5C90F491-F5C4-4AA5-84E9-72DAE8DB5655}">
      <dgm:prSet/>
      <dgm:spPr/>
      <dgm:t>
        <a:bodyPr/>
        <a:lstStyle/>
        <a:p>
          <a:endParaRPr lang="en-US"/>
        </a:p>
      </dgm:t>
    </dgm:pt>
    <dgm:pt modelId="{774BB42F-F6E8-4372-A602-C87BEB46FE55}">
      <dgm:prSet/>
      <dgm:spPr/>
      <dgm:t>
        <a:bodyPr/>
        <a:lstStyle/>
        <a:p>
          <a:pPr rtl="0"/>
          <a:r>
            <a:rPr lang="en-US" smtClean="0"/>
            <a:t>Believing in a cause so strongly they attack despite knowing they will probably die in the act.</a:t>
          </a:r>
          <a:endParaRPr lang="en-US"/>
        </a:p>
      </dgm:t>
    </dgm:pt>
    <dgm:pt modelId="{F0AB0BE6-84E5-47DB-A6AA-B13518610042}" type="parTrans" cxnId="{4524CADA-E704-4B8C-BB87-9B90523C48FE}">
      <dgm:prSet/>
      <dgm:spPr/>
      <dgm:t>
        <a:bodyPr/>
        <a:lstStyle/>
        <a:p>
          <a:endParaRPr lang="en-US"/>
        </a:p>
      </dgm:t>
    </dgm:pt>
    <dgm:pt modelId="{D8D3D983-1A3D-4128-BBE2-792F42D5C1AF}" type="sibTrans" cxnId="{4524CADA-E704-4B8C-BB87-9B90523C48FE}">
      <dgm:prSet/>
      <dgm:spPr/>
      <dgm:t>
        <a:bodyPr/>
        <a:lstStyle/>
        <a:p>
          <a:endParaRPr lang="en-US"/>
        </a:p>
      </dgm:t>
    </dgm:pt>
    <dgm:pt modelId="{D928A21D-D15D-4355-82A8-BBAC81CE704D}">
      <dgm:prSet/>
      <dgm:spPr/>
      <dgm:t>
        <a:bodyPr/>
        <a:lstStyle/>
        <a:p>
          <a:pPr rtl="0"/>
          <a:r>
            <a:rPr lang="en-US" smtClean="0"/>
            <a:t>Differs from other acts of political violence</a:t>
          </a:r>
          <a:endParaRPr lang="en-US"/>
        </a:p>
      </dgm:t>
    </dgm:pt>
    <dgm:pt modelId="{D98A1341-17E7-4DC5-9FB7-FBE5E4275463}" type="parTrans" cxnId="{3455FF1C-1FC2-4660-BAB6-158B8341F57B}">
      <dgm:prSet/>
      <dgm:spPr/>
      <dgm:t>
        <a:bodyPr/>
        <a:lstStyle/>
        <a:p>
          <a:endParaRPr lang="en-US"/>
        </a:p>
      </dgm:t>
    </dgm:pt>
    <dgm:pt modelId="{1F8D4330-ED9C-4E45-AD69-7A0022D0638E}" type="sibTrans" cxnId="{3455FF1C-1FC2-4660-BAB6-158B8341F57B}">
      <dgm:prSet/>
      <dgm:spPr/>
      <dgm:t>
        <a:bodyPr/>
        <a:lstStyle/>
        <a:p>
          <a:endParaRPr lang="en-US"/>
        </a:p>
      </dgm:t>
    </dgm:pt>
    <dgm:pt modelId="{6A7F634B-8DBA-4D56-AEE7-777AC62D0435}">
      <dgm:prSet/>
      <dgm:spPr/>
      <dgm:t>
        <a:bodyPr/>
        <a:lstStyle/>
        <a:p>
          <a:pPr rtl="0"/>
          <a:r>
            <a:rPr lang="en-US" smtClean="0"/>
            <a:t>Attacks aimed at ordinary people rather than military or political leaders.</a:t>
          </a:r>
          <a:endParaRPr lang="en-US"/>
        </a:p>
      </dgm:t>
    </dgm:pt>
    <dgm:pt modelId="{A51C7FA4-9E7E-4800-816B-C497D17B1C58}" type="parTrans" cxnId="{71488E8C-B53D-4B33-8004-BC786E3B69AB}">
      <dgm:prSet/>
      <dgm:spPr/>
      <dgm:t>
        <a:bodyPr/>
        <a:lstStyle/>
        <a:p>
          <a:endParaRPr lang="en-US"/>
        </a:p>
      </dgm:t>
    </dgm:pt>
    <dgm:pt modelId="{FF753A9F-D13C-4364-863F-C0AE1C7A8F87}" type="sibTrans" cxnId="{71488E8C-B53D-4B33-8004-BC786E3B69AB}">
      <dgm:prSet/>
      <dgm:spPr/>
      <dgm:t>
        <a:bodyPr/>
        <a:lstStyle/>
        <a:p>
          <a:endParaRPr lang="en-US"/>
        </a:p>
      </dgm:t>
    </dgm:pt>
    <dgm:pt modelId="{FBBEA252-8841-4F60-8370-5215F4A47EC5}" type="pres">
      <dgm:prSet presAssocID="{306666DB-D7CE-48CB-A158-2DBDF6C466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7A374-18CF-4214-B196-58F4FD3DBFA0}" type="pres">
      <dgm:prSet presAssocID="{0EDC7656-791C-4675-BD56-16C998B3D9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1F6AA-7DA6-4E4B-B914-7F44E597EA00}" type="pres">
      <dgm:prSet presAssocID="{0EDC7656-791C-4675-BD56-16C998B3D96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06241-82FD-4D8A-9C42-71D40516C372}" type="presOf" srcId="{35862A4A-24D4-4E45-93EF-BB67ABC7026C}" destId="{A691F6AA-7DA6-4E4B-B914-7F44E597EA00}" srcOrd="0" destOrd="2" presId="urn:microsoft.com/office/officeart/2005/8/layout/vList2"/>
    <dgm:cxn modelId="{138368AC-EB46-4B58-8BF0-6D663A39EEDE}" type="presOf" srcId="{D928A21D-D15D-4355-82A8-BBAC81CE704D}" destId="{A691F6AA-7DA6-4E4B-B914-7F44E597EA00}" srcOrd="0" destOrd="4" presId="urn:microsoft.com/office/officeart/2005/8/layout/vList2"/>
    <dgm:cxn modelId="{3C3655C5-E231-4F8B-A554-AC0C337BBE0E}" type="presOf" srcId="{0EDC7656-791C-4675-BD56-16C998B3D962}" destId="{3B67A374-18CF-4214-B196-58F4FD3DBFA0}" srcOrd="0" destOrd="0" presId="urn:microsoft.com/office/officeart/2005/8/layout/vList2"/>
    <dgm:cxn modelId="{3455FF1C-1FC2-4660-BAB6-158B8341F57B}" srcId="{0EDC7656-791C-4675-BD56-16C998B3D962}" destId="{D928A21D-D15D-4355-82A8-BBAC81CE704D}" srcOrd="3" destOrd="0" parTransId="{D98A1341-17E7-4DC5-9FB7-FBE5E4275463}" sibTransId="{1F8D4330-ED9C-4E45-AD69-7A0022D0638E}"/>
    <dgm:cxn modelId="{397A46A8-A7AF-4BB4-9105-6EA27E3FB56D}" type="presOf" srcId="{6A7F634B-8DBA-4D56-AEE7-777AC62D0435}" destId="{A691F6AA-7DA6-4E4B-B914-7F44E597EA00}" srcOrd="0" destOrd="5" presId="urn:microsoft.com/office/officeart/2005/8/layout/vList2"/>
    <dgm:cxn modelId="{5C1E6900-B10D-42B5-A4F8-31B1395BE5E8}" type="presOf" srcId="{306666DB-D7CE-48CB-A158-2DBDF6C46605}" destId="{FBBEA252-8841-4F60-8370-5215F4A47EC5}" srcOrd="0" destOrd="0" presId="urn:microsoft.com/office/officeart/2005/8/layout/vList2"/>
    <dgm:cxn modelId="{B1F73837-A1BC-4327-8664-5D3D4D96DF4E}" srcId="{306666DB-D7CE-48CB-A158-2DBDF6C46605}" destId="{0EDC7656-791C-4675-BD56-16C998B3D962}" srcOrd="0" destOrd="0" parTransId="{FBA83073-8FBE-497E-998A-C0D9B9F3D481}" sibTransId="{1B160821-F2C2-4D53-8872-E57832AADDCB}"/>
    <dgm:cxn modelId="{6D872C09-2A81-4319-AD1E-C7B0E68AD39B}" srcId="{E1906588-C8AD-4067-B337-2586948C2238}" destId="{79597950-335D-4390-8D21-CC3BB0A9CAF2}" srcOrd="0" destOrd="0" parTransId="{7B9652A6-E8D7-45B3-B655-9E1EC970379E}" sibTransId="{2C273B4E-E3EF-4FA5-8795-CB048FDE68C9}"/>
    <dgm:cxn modelId="{4524CADA-E704-4B8C-BB87-9B90523C48FE}" srcId="{0EDC7656-791C-4675-BD56-16C998B3D962}" destId="{774BB42F-F6E8-4372-A602-C87BEB46FE55}" srcOrd="2" destOrd="0" parTransId="{F0AB0BE6-84E5-47DB-A6AA-B13518610042}" sibTransId="{D8D3D983-1A3D-4128-BBE2-792F42D5C1AF}"/>
    <dgm:cxn modelId="{71488E8C-B53D-4B33-8004-BC786E3B69AB}" srcId="{D928A21D-D15D-4355-82A8-BBAC81CE704D}" destId="{6A7F634B-8DBA-4D56-AEE7-777AC62D0435}" srcOrd="0" destOrd="0" parTransId="{A51C7FA4-9E7E-4800-816B-C497D17B1C58}" sibTransId="{FF753A9F-D13C-4364-863F-C0AE1C7A8F87}"/>
    <dgm:cxn modelId="{42F7B459-DC92-413D-A6D1-5E4C03FA1E68}" type="presOf" srcId="{79597950-335D-4390-8D21-CC3BB0A9CAF2}" destId="{A691F6AA-7DA6-4E4B-B914-7F44E597EA00}" srcOrd="0" destOrd="1" presId="urn:microsoft.com/office/officeart/2005/8/layout/vList2"/>
    <dgm:cxn modelId="{5C90F491-F5C4-4AA5-84E9-72DAE8DB5655}" srcId="{0EDC7656-791C-4675-BD56-16C998B3D962}" destId="{35862A4A-24D4-4E45-93EF-BB67ABC7026C}" srcOrd="1" destOrd="0" parTransId="{9FAC4634-4E6A-4C59-9F27-9F8D3B9F65F3}" sibTransId="{4B100B65-A8B4-4DBC-991A-5139069CB83A}"/>
    <dgm:cxn modelId="{23F71972-A83F-4EB7-AF42-8F0B8A150059}" type="presOf" srcId="{E1906588-C8AD-4067-B337-2586948C2238}" destId="{A691F6AA-7DA6-4E4B-B914-7F44E597EA00}" srcOrd="0" destOrd="0" presId="urn:microsoft.com/office/officeart/2005/8/layout/vList2"/>
    <dgm:cxn modelId="{33343D06-B75B-43E9-812E-F69759D4AF66}" srcId="{0EDC7656-791C-4675-BD56-16C998B3D962}" destId="{E1906588-C8AD-4067-B337-2586948C2238}" srcOrd="0" destOrd="0" parTransId="{AD3F712E-1E0C-42A5-935F-CA0C05DFC5EE}" sibTransId="{531EAE56-FF70-40B9-9762-7AB5FA07C642}"/>
    <dgm:cxn modelId="{DFC7C81D-ADA3-4849-8348-3B3CD8861BFF}" type="presOf" srcId="{774BB42F-F6E8-4372-A602-C87BEB46FE55}" destId="{A691F6AA-7DA6-4E4B-B914-7F44E597EA00}" srcOrd="0" destOrd="3" presId="urn:microsoft.com/office/officeart/2005/8/layout/vList2"/>
    <dgm:cxn modelId="{DE319A98-8774-4C1B-9D51-91628107E377}" type="presParOf" srcId="{FBBEA252-8841-4F60-8370-5215F4A47EC5}" destId="{3B67A374-18CF-4214-B196-58F4FD3DBFA0}" srcOrd="0" destOrd="0" presId="urn:microsoft.com/office/officeart/2005/8/layout/vList2"/>
    <dgm:cxn modelId="{FE59BDD4-454F-4C17-89B3-79D5EDBC789A}" type="presParOf" srcId="{FBBEA252-8841-4F60-8370-5215F4A47EC5}" destId="{A691F6AA-7DA6-4E4B-B914-7F44E597EA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6B64B6-4AF9-47B9-8E23-2661BC168739}" type="doc">
      <dgm:prSet loTypeId="urn:microsoft.com/office/officeart/2009/layout/CircleArrowProcess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ED6B5A-BF35-4DA6-A708-615050E01D52}">
      <dgm:prSet phldrT="[Text]"/>
      <dgm:spPr/>
      <dgm:t>
        <a:bodyPr/>
        <a:lstStyle/>
        <a:p>
          <a:r>
            <a:rPr lang="en-US" dirty="0" smtClean="0"/>
            <a:t>Clans</a:t>
          </a:r>
          <a:endParaRPr lang="en-US" dirty="0"/>
        </a:p>
      </dgm:t>
    </dgm:pt>
    <dgm:pt modelId="{EF4A3393-EBD0-4128-9615-63CC1F88EF82}" type="parTrans" cxnId="{5D946C81-ECDD-4352-87E3-E17FB6A5F72D}">
      <dgm:prSet/>
      <dgm:spPr/>
      <dgm:t>
        <a:bodyPr/>
        <a:lstStyle/>
        <a:p>
          <a:endParaRPr lang="en-US"/>
        </a:p>
      </dgm:t>
    </dgm:pt>
    <dgm:pt modelId="{40168379-39F9-4811-B5D8-15D7EC322B33}" type="sibTrans" cxnId="{5D946C81-ECDD-4352-87E3-E17FB6A5F72D}">
      <dgm:prSet/>
      <dgm:spPr/>
      <dgm:t>
        <a:bodyPr/>
        <a:lstStyle/>
        <a:p>
          <a:endParaRPr lang="en-US"/>
        </a:p>
      </dgm:t>
    </dgm:pt>
    <dgm:pt modelId="{9F9AC1DC-E0CC-446C-AE40-342E950DA746}">
      <dgm:prSet phldrT="[Text]"/>
      <dgm:spPr/>
      <dgm:t>
        <a:bodyPr/>
        <a:lstStyle/>
        <a:p>
          <a:r>
            <a:rPr lang="en-US" dirty="0" smtClean="0"/>
            <a:t>Tribes</a:t>
          </a:r>
          <a:endParaRPr lang="en-US" dirty="0"/>
        </a:p>
      </dgm:t>
    </dgm:pt>
    <dgm:pt modelId="{3A322AC8-E648-400E-AC24-90D637BC8337}" type="parTrans" cxnId="{5D197282-FF98-44C1-BFA1-3CB3C25D6051}">
      <dgm:prSet/>
      <dgm:spPr/>
      <dgm:t>
        <a:bodyPr/>
        <a:lstStyle/>
        <a:p>
          <a:endParaRPr lang="en-US"/>
        </a:p>
      </dgm:t>
    </dgm:pt>
    <dgm:pt modelId="{50294C47-21AD-4683-A15C-B7A76F2CB962}" type="sibTrans" cxnId="{5D197282-FF98-44C1-BFA1-3CB3C25D6051}">
      <dgm:prSet/>
      <dgm:spPr/>
      <dgm:t>
        <a:bodyPr/>
        <a:lstStyle/>
        <a:p>
          <a:endParaRPr lang="en-US"/>
        </a:p>
      </dgm:t>
    </dgm:pt>
    <dgm:pt modelId="{BFB1323D-AA9A-4A0B-9E39-037558151A01}">
      <dgm:prSet phldrT="[Text]"/>
      <dgm:spPr/>
      <dgm:t>
        <a:bodyPr/>
        <a:lstStyle/>
        <a:p>
          <a:r>
            <a:rPr lang="en-US" dirty="0" smtClean="0"/>
            <a:t>Villages</a:t>
          </a:r>
          <a:endParaRPr lang="en-US" dirty="0"/>
        </a:p>
      </dgm:t>
    </dgm:pt>
    <dgm:pt modelId="{D063A29D-7E96-4CBE-9F13-F00D2E97E3BC}" type="parTrans" cxnId="{364D9ECC-079A-4A8B-AC86-B01603D7E7D3}">
      <dgm:prSet/>
      <dgm:spPr/>
      <dgm:t>
        <a:bodyPr/>
        <a:lstStyle/>
        <a:p>
          <a:endParaRPr lang="en-US"/>
        </a:p>
      </dgm:t>
    </dgm:pt>
    <dgm:pt modelId="{BA4CA08C-3ECB-498F-A222-6BCDEC022071}" type="sibTrans" cxnId="{364D9ECC-079A-4A8B-AC86-B01603D7E7D3}">
      <dgm:prSet/>
      <dgm:spPr/>
      <dgm:t>
        <a:bodyPr/>
        <a:lstStyle/>
        <a:p>
          <a:endParaRPr lang="en-US"/>
        </a:p>
      </dgm:t>
    </dgm:pt>
    <dgm:pt modelId="{C0B23708-E2CF-4C23-91B8-ECA53A2BA6AC}">
      <dgm:prSet/>
      <dgm:spPr/>
      <dgm:t>
        <a:bodyPr/>
        <a:lstStyle/>
        <a:p>
          <a:r>
            <a:rPr lang="en-US" dirty="0" smtClean="0"/>
            <a:t>Kingdoms</a:t>
          </a:r>
          <a:endParaRPr lang="en-US" dirty="0"/>
        </a:p>
      </dgm:t>
    </dgm:pt>
    <dgm:pt modelId="{D67266AF-D874-4FC0-983E-596ED21D7BEC}" type="parTrans" cxnId="{9A470846-2DDC-47E4-9485-8C22DA79C861}">
      <dgm:prSet/>
      <dgm:spPr/>
      <dgm:t>
        <a:bodyPr/>
        <a:lstStyle/>
        <a:p>
          <a:endParaRPr lang="en-US"/>
        </a:p>
      </dgm:t>
    </dgm:pt>
    <dgm:pt modelId="{D3A2A85B-C464-4285-9C00-6363723B7AD9}" type="sibTrans" cxnId="{9A470846-2DDC-47E4-9485-8C22DA79C861}">
      <dgm:prSet/>
      <dgm:spPr/>
      <dgm:t>
        <a:bodyPr/>
        <a:lstStyle/>
        <a:p>
          <a:endParaRPr lang="en-US"/>
        </a:p>
      </dgm:t>
    </dgm:pt>
    <dgm:pt modelId="{0CDF1062-3C82-48A6-ABE3-BDE94F22574A}">
      <dgm:prSet/>
      <dgm:spPr/>
      <dgm:t>
        <a:bodyPr/>
        <a:lstStyle/>
        <a:p>
          <a:r>
            <a:rPr lang="en-US" dirty="0" smtClean="0"/>
            <a:t>Empires</a:t>
          </a:r>
          <a:endParaRPr lang="en-US" dirty="0"/>
        </a:p>
      </dgm:t>
    </dgm:pt>
    <dgm:pt modelId="{017D61D4-33A4-4FF4-BB29-9A34C1DB08AF}" type="parTrans" cxnId="{9998A07E-814D-4401-BDC4-F63B1F82F656}">
      <dgm:prSet/>
      <dgm:spPr/>
      <dgm:t>
        <a:bodyPr/>
        <a:lstStyle/>
        <a:p>
          <a:endParaRPr lang="en-US"/>
        </a:p>
      </dgm:t>
    </dgm:pt>
    <dgm:pt modelId="{AB5DFB88-C6AC-4D43-A4FF-C6F88D220ACF}" type="sibTrans" cxnId="{9998A07E-814D-4401-BDC4-F63B1F82F656}">
      <dgm:prSet/>
      <dgm:spPr/>
      <dgm:t>
        <a:bodyPr/>
        <a:lstStyle/>
        <a:p>
          <a:endParaRPr lang="en-US"/>
        </a:p>
      </dgm:t>
    </dgm:pt>
    <dgm:pt modelId="{1F25A048-DBB9-488D-BFC0-1C7434014BD1}">
      <dgm:prSet/>
      <dgm:spPr/>
      <dgm:t>
        <a:bodyPr/>
        <a:lstStyle/>
        <a:p>
          <a:r>
            <a:rPr lang="en-US" dirty="0" smtClean="0"/>
            <a:t>City-states</a:t>
          </a:r>
          <a:endParaRPr lang="en-US" dirty="0"/>
        </a:p>
      </dgm:t>
    </dgm:pt>
    <dgm:pt modelId="{4FA4F088-A900-4F49-B64C-3CF5FD154758}" type="parTrans" cxnId="{9B5EF576-F2D4-42A6-BD25-DBEBE2A16735}">
      <dgm:prSet/>
      <dgm:spPr/>
      <dgm:t>
        <a:bodyPr/>
        <a:lstStyle/>
        <a:p>
          <a:endParaRPr lang="en-US"/>
        </a:p>
      </dgm:t>
    </dgm:pt>
    <dgm:pt modelId="{2DD46D29-FFDC-4113-A177-892EA90A19E9}" type="sibTrans" cxnId="{9B5EF576-F2D4-42A6-BD25-DBEBE2A16735}">
      <dgm:prSet/>
      <dgm:spPr/>
      <dgm:t>
        <a:bodyPr/>
        <a:lstStyle/>
        <a:p>
          <a:endParaRPr lang="en-US"/>
        </a:p>
      </dgm:t>
    </dgm:pt>
    <dgm:pt modelId="{ACAD668B-6607-4D70-B116-A1B9D06721A5}" type="pres">
      <dgm:prSet presAssocID="{276B64B6-4AF9-47B9-8E23-2661BC16873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8FA05C-BE66-47B9-B66C-63AE8FCE8D52}" type="pres">
      <dgm:prSet presAssocID="{D0ED6B5A-BF35-4DA6-A708-615050E01D52}" presName="Accent1" presStyleCnt="0"/>
      <dgm:spPr/>
      <dgm:t>
        <a:bodyPr/>
        <a:lstStyle/>
        <a:p>
          <a:endParaRPr lang="en-US"/>
        </a:p>
      </dgm:t>
    </dgm:pt>
    <dgm:pt modelId="{33720FC2-C3CF-4F58-810E-33B58899E4A6}" type="pres">
      <dgm:prSet presAssocID="{D0ED6B5A-BF35-4DA6-A708-615050E01D52}" presName="Accent" presStyleLbl="node1" presStyleIdx="0" presStyleCnt="6"/>
      <dgm:spPr/>
      <dgm:t>
        <a:bodyPr/>
        <a:lstStyle/>
        <a:p>
          <a:endParaRPr lang="en-US"/>
        </a:p>
      </dgm:t>
    </dgm:pt>
    <dgm:pt modelId="{8BF45DA0-347D-4DB9-914C-A874C366D93A}" type="pres">
      <dgm:prSet presAssocID="{D0ED6B5A-BF35-4DA6-A708-615050E01D52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19E77-E53F-4504-8431-4FF25666CDB8}" type="pres">
      <dgm:prSet presAssocID="{9F9AC1DC-E0CC-446C-AE40-342E950DA746}" presName="Accent2" presStyleCnt="0"/>
      <dgm:spPr/>
      <dgm:t>
        <a:bodyPr/>
        <a:lstStyle/>
        <a:p>
          <a:endParaRPr lang="en-US"/>
        </a:p>
      </dgm:t>
    </dgm:pt>
    <dgm:pt modelId="{1F92B73C-7362-4DF3-AF75-EE1F837CE7A3}" type="pres">
      <dgm:prSet presAssocID="{9F9AC1DC-E0CC-446C-AE40-342E950DA746}" presName="Accent" presStyleLbl="node1" presStyleIdx="1" presStyleCnt="6"/>
      <dgm:spPr/>
      <dgm:t>
        <a:bodyPr/>
        <a:lstStyle/>
        <a:p>
          <a:endParaRPr lang="en-US"/>
        </a:p>
      </dgm:t>
    </dgm:pt>
    <dgm:pt modelId="{E5E5508A-0F54-486D-8E0B-281AF8FB42C6}" type="pres">
      <dgm:prSet presAssocID="{9F9AC1DC-E0CC-446C-AE40-342E950DA746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E9B68-4BB1-4390-B638-19B0D4C14D3E}" type="pres">
      <dgm:prSet presAssocID="{BFB1323D-AA9A-4A0B-9E39-037558151A01}" presName="Accent3" presStyleCnt="0"/>
      <dgm:spPr/>
      <dgm:t>
        <a:bodyPr/>
        <a:lstStyle/>
        <a:p>
          <a:endParaRPr lang="en-US"/>
        </a:p>
      </dgm:t>
    </dgm:pt>
    <dgm:pt modelId="{A4176298-8B6C-4304-AAA6-02CF93DA38FA}" type="pres">
      <dgm:prSet presAssocID="{BFB1323D-AA9A-4A0B-9E39-037558151A01}" presName="Accent" presStyleLbl="node1" presStyleIdx="2" presStyleCnt="6"/>
      <dgm:spPr/>
      <dgm:t>
        <a:bodyPr/>
        <a:lstStyle/>
        <a:p>
          <a:endParaRPr lang="en-US"/>
        </a:p>
      </dgm:t>
    </dgm:pt>
    <dgm:pt modelId="{C7137B15-36BE-4082-9A93-D3625330625C}" type="pres">
      <dgm:prSet presAssocID="{BFB1323D-AA9A-4A0B-9E39-037558151A01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6037C-84F2-445C-8A3A-E58388914E7C}" type="pres">
      <dgm:prSet presAssocID="{C0B23708-E2CF-4C23-91B8-ECA53A2BA6AC}" presName="Accent4" presStyleCnt="0"/>
      <dgm:spPr/>
      <dgm:t>
        <a:bodyPr/>
        <a:lstStyle/>
        <a:p>
          <a:endParaRPr lang="en-US"/>
        </a:p>
      </dgm:t>
    </dgm:pt>
    <dgm:pt modelId="{BC0E37B4-B655-477B-99B8-3A33F3A973E5}" type="pres">
      <dgm:prSet presAssocID="{C0B23708-E2CF-4C23-91B8-ECA53A2BA6AC}" presName="Accent" presStyleLbl="node1" presStyleIdx="3" presStyleCnt="6"/>
      <dgm:spPr/>
      <dgm:t>
        <a:bodyPr/>
        <a:lstStyle/>
        <a:p>
          <a:endParaRPr lang="en-US"/>
        </a:p>
      </dgm:t>
    </dgm:pt>
    <dgm:pt modelId="{00D5A496-86EE-4C5B-8DBB-05C03E5E83CC}" type="pres">
      <dgm:prSet presAssocID="{C0B23708-E2CF-4C23-91B8-ECA53A2BA6AC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E4A3C-9420-4AB3-AD76-DFB3AAB7ED26}" type="pres">
      <dgm:prSet presAssocID="{1F25A048-DBB9-488D-BFC0-1C7434014BD1}" presName="Accent5" presStyleCnt="0"/>
      <dgm:spPr/>
      <dgm:t>
        <a:bodyPr/>
        <a:lstStyle/>
        <a:p>
          <a:endParaRPr lang="en-US"/>
        </a:p>
      </dgm:t>
    </dgm:pt>
    <dgm:pt modelId="{09E746A0-4AA0-40D9-95D9-0FC4BE841C2D}" type="pres">
      <dgm:prSet presAssocID="{1F25A048-DBB9-488D-BFC0-1C7434014BD1}" presName="Accent" presStyleLbl="node1" presStyleIdx="4" presStyleCnt="6"/>
      <dgm:spPr/>
      <dgm:t>
        <a:bodyPr/>
        <a:lstStyle/>
        <a:p>
          <a:endParaRPr lang="en-US"/>
        </a:p>
      </dgm:t>
    </dgm:pt>
    <dgm:pt modelId="{C5123240-0C8C-4B88-ABC8-B70581B5D85B}" type="pres">
      <dgm:prSet presAssocID="{1F25A048-DBB9-488D-BFC0-1C7434014BD1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B1929-87A2-4F39-8E8E-B1FD41651017}" type="pres">
      <dgm:prSet presAssocID="{0CDF1062-3C82-48A6-ABE3-BDE94F22574A}" presName="Accent6" presStyleCnt="0"/>
      <dgm:spPr/>
      <dgm:t>
        <a:bodyPr/>
        <a:lstStyle/>
        <a:p>
          <a:endParaRPr lang="en-US"/>
        </a:p>
      </dgm:t>
    </dgm:pt>
    <dgm:pt modelId="{68BD68C8-594B-4D4E-8D9F-42593EB640B4}" type="pres">
      <dgm:prSet presAssocID="{0CDF1062-3C82-48A6-ABE3-BDE94F22574A}" presName="Accent" presStyleLbl="node1" presStyleIdx="5" presStyleCnt="6"/>
      <dgm:spPr/>
      <dgm:t>
        <a:bodyPr/>
        <a:lstStyle/>
        <a:p>
          <a:endParaRPr lang="en-US"/>
        </a:p>
      </dgm:t>
    </dgm:pt>
    <dgm:pt modelId="{8BBA84B2-B12B-4CE2-AF94-CCF235D48023}" type="pres">
      <dgm:prSet presAssocID="{0CDF1062-3C82-48A6-ABE3-BDE94F22574A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98A07E-814D-4401-BDC4-F63B1F82F656}" srcId="{276B64B6-4AF9-47B9-8E23-2661BC168739}" destId="{0CDF1062-3C82-48A6-ABE3-BDE94F22574A}" srcOrd="5" destOrd="0" parTransId="{017D61D4-33A4-4FF4-BB29-9A34C1DB08AF}" sibTransId="{AB5DFB88-C6AC-4D43-A4FF-C6F88D220ACF}"/>
    <dgm:cxn modelId="{9A470846-2DDC-47E4-9485-8C22DA79C861}" srcId="{276B64B6-4AF9-47B9-8E23-2661BC168739}" destId="{C0B23708-E2CF-4C23-91B8-ECA53A2BA6AC}" srcOrd="3" destOrd="0" parTransId="{D67266AF-D874-4FC0-983E-596ED21D7BEC}" sibTransId="{D3A2A85B-C464-4285-9C00-6363723B7AD9}"/>
    <dgm:cxn modelId="{941C8085-2F6A-4D00-8E65-2F3FA6AD5118}" type="presOf" srcId="{D0ED6B5A-BF35-4DA6-A708-615050E01D52}" destId="{8BF45DA0-347D-4DB9-914C-A874C366D93A}" srcOrd="0" destOrd="0" presId="urn:microsoft.com/office/officeart/2009/layout/CircleArrowProcess"/>
    <dgm:cxn modelId="{9B5EF576-F2D4-42A6-BD25-DBEBE2A16735}" srcId="{276B64B6-4AF9-47B9-8E23-2661BC168739}" destId="{1F25A048-DBB9-488D-BFC0-1C7434014BD1}" srcOrd="4" destOrd="0" parTransId="{4FA4F088-A900-4F49-B64C-3CF5FD154758}" sibTransId="{2DD46D29-FFDC-4113-A177-892EA90A19E9}"/>
    <dgm:cxn modelId="{2D279F68-4BBF-4CD6-AF65-8E4C2C5FA778}" type="presOf" srcId="{9F9AC1DC-E0CC-446C-AE40-342E950DA746}" destId="{E5E5508A-0F54-486D-8E0B-281AF8FB42C6}" srcOrd="0" destOrd="0" presId="urn:microsoft.com/office/officeart/2009/layout/CircleArrowProcess"/>
    <dgm:cxn modelId="{FDD22F03-B017-4E5B-93F9-ADAE2483766C}" type="presOf" srcId="{1F25A048-DBB9-488D-BFC0-1C7434014BD1}" destId="{C5123240-0C8C-4B88-ABC8-B70581B5D85B}" srcOrd="0" destOrd="0" presId="urn:microsoft.com/office/officeart/2009/layout/CircleArrowProcess"/>
    <dgm:cxn modelId="{A2051F3F-B037-45C3-B69A-0B11AD79396E}" type="presOf" srcId="{276B64B6-4AF9-47B9-8E23-2661BC168739}" destId="{ACAD668B-6607-4D70-B116-A1B9D06721A5}" srcOrd="0" destOrd="0" presId="urn:microsoft.com/office/officeart/2009/layout/CircleArrowProcess"/>
    <dgm:cxn modelId="{5D946C81-ECDD-4352-87E3-E17FB6A5F72D}" srcId="{276B64B6-4AF9-47B9-8E23-2661BC168739}" destId="{D0ED6B5A-BF35-4DA6-A708-615050E01D52}" srcOrd="0" destOrd="0" parTransId="{EF4A3393-EBD0-4128-9615-63CC1F88EF82}" sibTransId="{40168379-39F9-4811-B5D8-15D7EC322B33}"/>
    <dgm:cxn modelId="{364D9ECC-079A-4A8B-AC86-B01603D7E7D3}" srcId="{276B64B6-4AF9-47B9-8E23-2661BC168739}" destId="{BFB1323D-AA9A-4A0B-9E39-037558151A01}" srcOrd="2" destOrd="0" parTransId="{D063A29D-7E96-4CBE-9F13-F00D2E97E3BC}" sibTransId="{BA4CA08C-3ECB-498F-A222-6BCDEC022071}"/>
    <dgm:cxn modelId="{5D197282-FF98-44C1-BFA1-3CB3C25D6051}" srcId="{276B64B6-4AF9-47B9-8E23-2661BC168739}" destId="{9F9AC1DC-E0CC-446C-AE40-342E950DA746}" srcOrd="1" destOrd="0" parTransId="{3A322AC8-E648-400E-AC24-90D637BC8337}" sibTransId="{50294C47-21AD-4683-A15C-B7A76F2CB962}"/>
    <dgm:cxn modelId="{F8958C71-9E34-401B-843C-282BE9656568}" type="presOf" srcId="{C0B23708-E2CF-4C23-91B8-ECA53A2BA6AC}" destId="{00D5A496-86EE-4C5B-8DBB-05C03E5E83CC}" srcOrd="0" destOrd="0" presId="urn:microsoft.com/office/officeart/2009/layout/CircleArrowProcess"/>
    <dgm:cxn modelId="{38EB7A5B-7CD1-451A-A558-9002E1AEFD27}" type="presOf" srcId="{BFB1323D-AA9A-4A0B-9E39-037558151A01}" destId="{C7137B15-36BE-4082-9A93-D3625330625C}" srcOrd="0" destOrd="0" presId="urn:microsoft.com/office/officeart/2009/layout/CircleArrowProcess"/>
    <dgm:cxn modelId="{F1CE1BD1-0CD3-4915-8F96-4C20D957D5E5}" type="presOf" srcId="{0CDF1062-3C82-48A6-ABE3-BDE94F22574A}" destId="{8BBA84B2-B12B-4CE2-AF94-CCF235D48023}" srcOrd="0" destOrd="0" presId="urn:microsoft.com/office/officeart/2009/layout/CircleArrowProcess"/>
    <dgm:cxn modelId="{1D40407A-3632-4070-A81E-334CA5298F21}" type="presParOf" srcId="{ACAD668B-6607-4D70-B116-A1B9D06721A5}" destId="{5A8FA05C-BE66-47B9-B66C-63AE8FCE8D52}" srcOrd="0" destOrd="0" presId="urn:microsoft.com/office/officeart/2009/layout/CircleArrowProcess"/>
    <dgm:cxn modelId="{12BCC459-CB43-426F-AC31-413317A1A3AC}" type="presParOf" srcId="{5A8FA05C-BE66-47B9-B66C-63AE8FCE8D52}" destId="{33720FC2-C3CF-4F58-810E-33B58899E4A6}" srcOrd="0" destOrd="0" presId="urn:microsoft.com/office/officeart/2009/layout/CircleArrowProcess"/>
    <dgm:cxn modelId="{91FAF69C-1B8E-4CE3-AB4D-C96AE4B1A952}" type="presParOf" srcId="{ACAD668B-6607-4D70-B116-A1B9D06721A5}" destId="{8BF45DA0-347D-4DB9-914C-A874C366D93A}" srcOrd="1" destOrd="0" presId="urn:microsoft.com/office/officeart/2009/layout/CircleArrowProcess"/>
    <dgm:cxn modelId="{3ECBB7C5-F581-431D-A4A6-96ABCA4E98B6}" type="presParOf" srcId="{ACAD668B-6607-4D70-B116-A1B9D06721A5}" destId="{AFB19E77-E53F-4504-8431-4FF25666CDB8}" srcOrd="2" destOrd="0" presId="urn:microsoft.com/office/officeart/2009/layout/CircleArrowProcess"/>
    <dgm:cxn modelId="{17462DA3-6D28-4ABC-B78C-C9B1557890CD}" type="presParOf" srcId="{AFB19E77-E53F-4504-8431-4FF25666CDB8}" destId="{1F92B73C-7362-4DF3-AF75-EE1F837CE7A3}" srcOrd="0" destOrd="0" presId="urn:microsoft.com/office/officeart/2009/layout/CircleArrowProcess"/>
    <dgm:cxn modelId="{FC59931B-855C-4E7C-A1D5-2E20A73B0B06}" type="presParOf" srcId="{ACAD668B-6607-4D70-B116-A1B9D06721A5}" destId="{E5E5508A-0F54-486D-8E0B-281AF8FB42C6}" srcOrd="3" destOrd="0" presId="urn:microsoft.com/office/officeart/2009/layout/CircleArrowProcess"/>
    <dgm:cxn modelId="{BA1F9964-2AAB-41D0-B3D8-F21F3A689C22}" type="presParOf" srcId="{ACAD668B-6607-4D70-B116-A1B9D06721A5}" destId="{673E9B68-4BB1-4390-B638-19B0D4C14D3E}" srcOrd="4" destOrd="0" presId="urn:microsoft.com/office/officeart/2009/layout/CircleArrowProcess"/>
    <dgm:cxn modelId="{7B333EE1-C70B-4C8B-AF4D-8B5E1EE54ECD}" type="presParOf" srcId="{673E9B68-4BB1-4390-B638-19B0D4C14D3E}" destId="{A4176298-8B6C-4304-AAA6-02CF93DA38FA}" srcOrd="0" destOrd="0" presId="urn:microsoft.com/office/officeart/2009/layout/CircleArrowProcess"/>
    <dgm:cxn modelId="{BCF22DA8-7E96-4830-B25A-40BA65F52A1F}" type="presParOf" srcId="{ACAD668B-6607-4D70-B116-A1B9D06721A5}" destId="{C7137B15-36BE-4082-9A93-D3625330625C}" srcOrd="5" destOrd="0" presId="urn:microsoft.com/office/officeart/2009/layout/CircleArrowProcess"/>
    <dgm:cxn modelId="{7DA0059A-72B9-4A5F-BD8E-7DB31F663E72}" type="presParOf" srcId="{ACAD668B-6607-4D70-B116-A1B9D06721A5}" destId="{5356037C-84F2-445C-8A3A-E58388914E7C}" srcOrd="6" destOrd="0" presId="urn:microsoft.com/office/officeart/2009/layout/CircleArrowProcess"/>
    <dgm:cxn modelId="{08FB7883-8163-419D-8FE0-7009B990246E}" type="presParOf" srcId="{5356037C-84F2-445C-8A3A-E58388914E7C}" destId="{BC0E37B4-B655-477B-99B8-3A33F3A973E5}" srcOrd="0" destOrd="0" presId="urn:microsoft.com/office/officeart/2009/layout/CircleArrowProcess"/>
    <dgm:cxn modelId="{942AD60F-A10D-4816-AC3F-4C9E43EE0FFC}" type="presParOf" srcId="{ACAD668B-6607-4D70-B116-A1B9D06721A5}" destId="{00D5A496-86EE-4C5B-8DBB-05C03E5E83CC}" srcOrd="7" destOrd="0" presId="urn:microsoft.com/office/officeart/2009/layout/CircleArrowProcess"/>
    <dgm:cxn modelId="{AAD893C3-64D4-44D7-BA03-2BEA89CCA9DB}" type="presParOf" srcId="{ACAD668B-6607-4D70-B116-A1B9D06721A5}" destId="{A4CE4A3C-9420-4AB3-AD76-DFB3AAB7ED26}" srcOrd="8" destOrd="0" presId="urn:microsoft.com/office/officeart/2009/layout/CircleArrowProcess"/>
    <dgm:cxn modelId="{12F11C47-DCB9-4D7B-88FD-80606A279434}" type="presParOf" srcId="{A4CE4A3C-9420-4AB3-AD76-DFB3AAB7ED26}" destId="{09E746A0-4AA0-40D9-95D9-0FC4BE841C2D}" srcOrd="0" destOrd="0" presId="urn:microsoft.com/office/officeart/2009/layout/CircleArrowProcess"/>
    <dgm:cxn modelId="{08686F4D-0A64-4334-8E4B-E108534B6738}" type="presParOf" srcId="{ACAD668B-6607-4D70-B116-A1B9D06721A5}" destId="{C5123240-0C8C-4B88-ABC8-B70581B5D85B}" srcOrd="9" destOrd="0" presId="urn:microsoft.com/office/officeart/2009/layout/CircleArrowProcess"/>
    <dgm:cxn modelId="{B99D66CF-8B65-49A3-B6EA-1A7C340781AC}" type="presParOf" srcId="{ACAD668B-6607-4D70-B116-A1B9D06721A5}" destId="{391B1929-87A2-4F39-8E8E-B1FD41651017}" srcOrd="10" destOrd="0" presId="urn:microsoft.com/office/officeart/2009/layout/CircleArrowProcess"/>
    <dgm:cxn modelId="{43DBEF2F-3844-4945-9EB5-8FF89D8A6D64}" type="presParOf" srcId="{391B1929-87A2-4F39-8E8E-B1FD41651017}" destId="{68BD68C8-594B-4D4E-8D9F-42593EB640B4}" srcOrd="0" destOrd="0" presId="urn:microsoft.com/office/officeart/2009/layout/CircleArrowProcess"/>
    <dgm:cxn modelId="{84C66354-BF4F-46D1-A8A6-534DCA14844C}" type="presParOf" srcId="{ACAD668B-6607-4D70-B116-A1B9D06721A5}" destId="{8BBA84B2-B12B-4CE2-AF94-CCF235D48023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F56D97C-C9FD-4BFA-89E1-2B93A628ACD4}" type="doc">
      <dgm:prSet loTypeId="urn:microsoft.com/office/officeart/2005/8/layout/target3" loCatId="relationship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DF6BF71-3382-4866-93F2-9D07F8BFF59A}">
      <dgm:prSet/>
      <dgm:spPr/>
      <dgm:t>
        <a:bodyPr/>
        <a:lstStyle/>
        <a:p>
          <a:pPr rtl="0"/>
          <a:r>
            <a:rPr lang="en-US" b="1" i="1" dirty="0" smtClean="0"/>
            <a:t>Terrorism</a:t>
          </a:r>
          <a:r>
            <a:rPr lang="en-US" dirty="0" smtClean="0"/>
            <a:t> is the systematic use of violence by a group in order to intimidate a population or coerce a government into granting its demands.</a:t>
          </a:r>
          <a:endParaRPr lang="en-US" dirty="0"/>
        </a:p>
      </dgm:t>
    </dgm:pt>
    <dgm:pt modelId="{9747DBF0-194A-48F1-ADA8-5B5BF41FA6A2}" type="parTrans" cxnId="{15F5A82F-314B-4058-BC32-2545F64F31E5}">
      <dgm:prSet/>
      <dgm:spPr/>
      <dgm:t>
        <a:bodyPr/>
        <a:lstStyle/>
        <a:p>
          <a:endParaRPr lang="en-US"/>
        </a:p>
      </dgm:t>
    </dgm:pt>
    <dgm:pt modelId="{D41A659D-C104-4F04-B28B-47F06A4C6240}" type="sibTrans" cxnId="{15F5A82F-314B-4058-BC32-2545F64F31E5}">
      <dgm:prSet/>
      <dgm:spPr/>
      <dgm:t>
        <a:bodyPr/>
        <a:lstStyle/>
        <a:p>
          <a:endParaRPr lang="en-US"/>
        </a:p>
      </dgm:t>
    </dgm:pt>
    <dgm:pt modelId="{6CDB950C-1647-440D-98E0-44DAD8B28FAC}" type="pres">
      <dgm:prSet presAssocID="{6F56D97C-C9FD-4BFA-89E1-2B93A628AC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85EA86-D92F-42BF-BF03-A6E4F436F863}" type="pres">
      <dgm:prSet presAssocID="{9DF6BF71-3382-4866-93F2-9D07F8BFF59A}" presName="circle1" presStyleLbl="node1" presStyleIdx="0" presStyleCnt="1"/>
      <dgm:spPr/>
    </dgm:pt>
    <dgm:pt modelId="{ED763155-0ED7-499F-A62E-F3848F77BB13}" type="pres">
      <dgm:prSet presAssocID="{9DF6BF71-3382-4866-93F2-9D07F8BFF59A}" presName="space" presStyleCnt="0"/>
      <dgm:spPr/>
    </dgm:pt>
    <dgm:pt modelId="{540CBC8E-5163-4E47-85A7-59399BB0E565}" type="pres">
      <dgm:prSet presAssocID="{9DF6BF71-3382-4866-93F2-9D07F8BFF59A}" presName="rect1" presStyleLbl="alignAcc1" presStyleIdx="0" presStyleCnt="1" custLinFactNeighborX="-805" custLinFactNeighborY="9396"/>
      <dgm:spPr/>
      <dgm:t>
        <a:bodyPr/>
        <a:lstStyle/>
        <a:p>
          <a:endParaRPr lang="en-US"/>
        </a:p>
      </dgm:t>
    </dgm:pt>
    <dgm:pt modelId="{D7F99AEF-5838-4865-8378-1935180FE317}" type="pres">
      <dgm:prSet presAssocID="{9DF6BF71-3382-4866-93F2-9D07F8BFF59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E2B1E-5331-4759-9004-1AFDD264680F}" type="presOf" srcId="{6F56D97C-C9FD-4BFA-89E1-2B93A628ACD4}" destId="{6CDB950C-1647-440D-98E0-44DAD8B28FAC}" srcOrd="0" destOrd="0" presId="urn:microsoft.com/office/officeart/2005/8/layout/target3"/>
    <dgm:cxn modelId="{15F5A82F-314B-4058-BC32-2545F64F31E5}" srcId="{6F56D97C-C9FD-4BFA-89E1-2B93A628ACD4}" destId="{9DF6BF71-3382-4866-93F2-9D07F8BFF59A}" srcOrd="0" destOrd="0" parTransId="{9747DBF0-194A-48F1-ADA8-5B5BF41FA6A2}" sibTransId="{D41A659D-C104-4F04-B28B-47F06A4C6240}"/>
    <dgm:cxn modelId="{ACB2F2BD-FCF7-4F1C-9AA1-382CBA5DE4E9}" type="presOf" srcId="{9DF6BF71-3382-4866-93F2-9D07F8BFF59A}" destId="{540CBC8E-5163-4E47-85A7-59399BB0E565}" srcOrd="0" destOrd="0" presId="urn:microsoft.com/office/officeart/2005/8/layout/target3"/>
    <dgm:cxn modelId="{AC04E7D2-13EE-4FC9-A152-132FDF0A39F8}" type="presOf" srcId="{9DF6BF71-3382-4866-93F2-9D07F8BFF59A}" destId="{D7F99AEF-5838-4865-8378-1935180FE317}" srcOrd="1" destOrd="0" presId="urn:microsoft.com/office/officeart/2005/8/layout/target3"/>
    <dgm:cxn modelId="{6CB2D67D-58AF-47CC-B8ED-7B1040FBC4DE}" type="presParOf" srcId="{6CDB950C-1647-440D-98E0-44DAD8B28FAC}" destId="{CE85EA86-D92F-42BF-BF03-A6E4F436F863}" srcOrd="0" destOrd="0" presId="urn:microsoft.com/office/officeart/2005/8/layout/target3"/>
    <dgm:cxn modelId="{B532C56C-F10A-4644-8EB9-90B8E9AAAEE4}" type="presParOf" srcId="{6CDB950C-1647-440D-98E0-44DAD8B28FAC}" destId="{ED763155-0ED7-499F-A62E-F3848F77BB13}" srcOrd="1" destOrd="0" presId="urn:microsoft.com/office/officeart/2005/8/layout/target3"/>
    <dgm:cxn modelId="{2DD62ADD-DCC1-4771-8761-60D5ED0AB27A}" type="presParOf" srcId="{6CDB950C-1647-440D-98E0-44DAD8B28FAC}" destId="{540CBC8E-5163-4E47-85A7-59399BB0E565}" srcOrd="2" destOrd="0" presId="urn:microsoft.com/office/officeart/2005/8/layout/target3"/>
    <dgm:cxn modelId="{47F9A1DA-AA11-4E43-A341-EFFEE0B64913}" type="presParOf" srcId="{6CDB950C-1647-440D-98E0-44DAD8B28FAC}" destId="{D7F99AEF-5838-4865-8378-1935180FE3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EEC7895-5628-4ED7-981F-808596A4624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B16262-97A8-440B-A450-9A5E20CFC5D4}">
      <dgm:prSet/>
      <dgm:spPr/>
      <dgm:t>
        <a:bodyPr/>
        <a:lstStyle/>
        <a:p>
          <a:pPr rtl="0"/>
          <a:r>
            <a:rPr lang="en-US" baseline="0" dirty="0" smtClean="0"/>
            <a:t>State Sponsoring of Terrorism</a:t>
          </a:r>
          <a:endParaRPr lang="en-US" dirty="0"/>
        </a:p>
      </dgm:t>
    </dgm:pt>
    <dgm:pt modelId="{D119B577-2119-457E-A8D8-F308F7CEF942}" type="parTrans" cxnId="{312470E5-C7C2-4260-896A-3E1E465CA2F6}">
      <dgm:prSet/>
      <dgm:spPr/>
      <dgm:t>
        <a:bodyPr/>
        <a:lstStyle/>
        <a:p>
          <a:endParaRPr lang="en-US"/>
        </a:p>
      </dgm:t>
    </dgm:pt>
    <dgm:pt modelId="{2BB29EED-3C03-4FB3-8D8E-9F0E35335634}" type="sibTrans" cxnId="{312470E5-C7C2-4260-896A-3E1E465CA2F6}">
      <dgm:prSet/>
      <dgm:spPr/>
      <dgm:t>
        <a:bodyPr/>
        <a:lstStyle/>
        <a:p>
          <a:endParaRPr lang="en-US"/>
        </a:p>
      </dgm:t>
    </dgm:pt>
    <dgm:pt modelId="{3D195D9C-4B23-4CF1-8D62-7528C41705B2}" type="pres">
      <dgm:prSet presAssocID="{4EEC7895-5628-4ED7-981F-808596A46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1544A7-4DA9-48A9-8B7D-D6CF6DB0B3AA}" type="pres">
      <dgm:prSet presAssocID="{38B16262-97A8-440B-A450-9A5E20CFC5D4}" presName="thickLine" presStyleLbl="alignNode1" presStyleIdx="0" presStyleCnt="1"/>
      <dgm:spPr/>
    </dgm:pt>
    <dgm:pt modelId="{7677C57C-9B41-4A35-A77A-56910630E9B7}" type="pres">
      <dgm:prSet presAssocID="{38B16262-97A8-440B-A450-9A5E20CFC5D4}" presName="horz1" presStyleCnt="0"/>
      <dgm:spPr/>
    </dgm:pt>
    <dgm:pt modelId="{262B12EA-682D-42EF-83B2-4D3E11ACA83E}" type="pres">
      <dgm:prSet presAssocID="{38B16262-97A8-440B-A450-9A5E20CFC5D4}" presName="tx1" presStyleLbl="revTx" presStyleIdx="0" presStyleCnt="1"/>
      <dgm:spPr/>
      <dgm:t>
        <a:bodyPr/>
        <a:lstStyle/>
        <a:p>
          <a:endParaRPr lang="en-US"/>
        </a:p>
      </dgm:t>
    </dgm:pt>
    <dgm:pt modelId="{40B5592F-FBFE-4EB9-85A6-C00818FC0D96}" type="pres">
      <dgm:prSet presAssocID="{38B16262-97A8-440B-A450-9A5E20CFC5D4}" presName="vert1" presStyleCnt="0"/>
      <dgm:spPr/>
    </dgm:pt>
  </dgm:ptLst>
  <dgm:cxnLst>
    <dgm:cxn modelId="{312470E5-C7C2-4260-896A-3E1E465CA2F6}" srcId="{4EEC7895-5628-4ED7-981F-808596A4624C}" destId="{38B16262-97A8-440B-A450-9A5E20CFC5D4}" srcOrd="0" destOrd="0" parTransId="{D119B577-2119-457E-A8D8-F308F7CEF942}" sibTransId="{2BB29EED-3C03-4FB3-8D8E-9F0E35335634}"/>
    <dgm:cxn modelId="{1093888D-E1F4-435F-90D1-2B4A1A214700}" type="presOf" srcId="{38B16262-97A8-440B-A450-9A5E20CFC5D4}" destId="{262B12EA-682D-42EF-83B2-4D3E11ACA83E}" srcOrd="0" destOrd="0" presId="urn:microsoft.com/office/officeart/2008/layout/LinedList"/>
    <dgm:cxn modelId="{9E405F13-089B-47D9-8F85-735A2ABB9C96}" type="presOf" srcId="{4EEC7895-5628-4ED7-981F-808596A4624C}" destId="{3D195D9C-4B23-4CF1-8D62-7528C41705B2}" srcOrd="0" destOrd="0" presId="urn:microsoft.com/office/officeart/2008/layout/LinedList"/>
    <dgm:cxn modelId="{95CE4888-4A5F-49F7-A241-5F989D2F3F68}" type="presParOf" srcId="{3D195D9C-4B23-4CF1-8D62-7528C41705B2}" destId="{AE1544A7-4DA9-48A9-8B7D-D6CF6DB0B3AA}" srcOrd="0" destOrd="0" presId="urn:microsoft.com/office/officeart/2008/layout/LinedList"/>
    <dgm:cxn modelId="{B5FA0385-F22A-48CC-A8C5-B379B4D755AA}" type="presParOf" srcId="{3D195D9C-4B23-4CF1-8D62-7528C41705B2}" destId="{7677C57C-9B41-4A35-A77A-56910630E9B7}" srcOrd="1" destOrd="0" presId="urn:microsoft.com/office/officeart/2008/layout/LinedList"/>
    <dgm:cxn modelId="{0643FA14-3959-40D3-BF9E-C9C95E1CDECC}" type="presParOf" srcId="{7677C57C-9B41-4A35-A77A-56910630E9B7}" destId="{262B12EA-682D-42EF-83B2-4D3E11ACA83E}" srcOrd="0" destOrd="0" presId="urn:microsoft.com/office/officeart/2008/layout/LinedList"/>
    <dgm:cxn modelId="{3C61027D-D288-4778-A688-3754B765FF55}" type="presParOf" srcId="{7677C57C-9B41-4A35-A77A-56910630E9B7}" destId="{40B5592F-FBFE-4EB9-85A6-C00818FC0D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D2A25C9-653E-40D1-B0DD-410028F67B04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FA6531C-A7C7-4231-A230-83A8A49674CA}">
      <dgm:prSet custT="1"/>
      <dgm:spPr/>
      <dgm:t>
        <a:bodyPr/>
        <a:lstStyle/>
        <a:p>
          <a:pPr rtl="0"/>
          <a:r>
            <a:rPr lang="en-US" sz="2400" baseline="0" dirty="0" smtClean="0"/>
            <a:t>Several Middle Eastern states have supported terrorism in recent years, at three increasing levels of involvement.</a:t>
          </a:r>
          <a:endParaRPr lang="en-US" sz="2400" dirty="0"/>
        </a:p>
      </dgm:t>
    </dgm:pt>
    <dgm:pt modelId="{F0E5549A-AC90-41B8-9EE0-D95592C9221E}" type="parTrans" cxnId="{FE26E5CE-37F6-4B84-A80C-5E86F74BC058}">
      <dgm:prSet/>
      <dgm:spPr/>
      <dgm:t>
        <a:bodyPr/>
        <a:lstStyle/>
        <a:p>
          <a:endParaRPr lang="en-US"/>
        </a:p>
      </dgm:t>
    </dgm:pt>
    <dgm:pt modelId="{9BD72259-C3B0-4C0A-A517-A0A834F15864}" type="sibTrans" cxnId="{FE26E5CE-37F6-4B84-A80C-5E86F74BC058}">
      <dgm:prSet/>
      <dgm:spPr/>
      <dgm:t>
        <a:bodyPr/>
        <a:lstStyle/>
        <a:p>
          <a:endParaRPr lang="en-US"/>
        </a:p>
      </dgm:t>
    </dgm:pt>
    <dgm:pt modelId="{84902FE8-517D-4CBA-821D-9F82BBE86A06}">
      <dgm:prSet/>
      <dgm:spPr/>
      <dgm:t>
        <a:bodyPr/>
        <a:lstStyle/>
        <a:p>
          <a:pPr rtl="0"/>
          <a:r>
            <a:rPr lang="en-US" smtClean="0"/>
            <a:t>Providing </a:t>
          </a:r>
          <a:r>
            <a:rPr lang="en-US" b="1" i="1" smtClean="0"/>
            <a:t>sanctuary</a:t>
          </a:r>
          <a:r>
            <a:rPr lang="en-US" smtClean="0"/>
            <a:t> for terrorists wanted by other countries</a:t>
          </a:r>
          <a:endParaRPr lang="en-US"/>
        </a:p>
      </dgm:t>
    </dgm:pt>
    <dgm:pt modelId="{B67B0EA3-DD12-447E-A7AB-0AEDC1B5E301}" type="parTrans" cxnId="{57930520-737B-42E8-B975-0C83AE7CC246}">
      <dgm:prSet/>
      <dgm:spPr/>
      <dgm:t>
        <a:bodyPr/>
        <a:lstStyle/>
        <a:p>
          <a:endParaRPr lang="en-US"/>
        </a:p>
      </dgm:t>
    </dgm:pt>
    <dgm:pt modelId="{22DBB6A6-5859-42F4-979B-1D5036B5FA46}" type="sibTrans" cxnId="{57930520-737B-42E8-B975-0C83AE7CC246}">
      <dgm:prSet/>
      <dgm:spPr/>
      <dgm:t>
        <a:bodyPr/>
        <a:lstStyle/>
        <a:p>
          <a:endParaRPr lang="en-US"/>
        </a:p>
      </dgm:t>
    </dgm:pt>
    <dgm:pt modelId="{9139DBF5-43BE-4E30-940D-F0FF8611C943}">
      <dgm:prSet/>
      <dgm:spPr/>
      <dgm:t>
        <a:bodyPr/>
        <a:lstStyle/>
        <a:p>
          <a:pPr rtl="0"/>
          <a:r>
            <a:rPr lang="en-US" smtClean="0"/>
            <a:t>Afghanistan and probably Pakistan have provided sanctuary for al-Qaeda terrorists.</a:t>
          </a:r>
          <a:endParaRPr lang="en-US"/>
        </a:p>
      </dgm:t>
    </dgm:pt>
    <dgm:pt modelId="{C0ABFBE0-D40F-4EE9-BFBC-E9EC4AC233E5}" type="parTrans" cxnId="{E8FE6630-82AB-4BDB-A01D-874DE4DE8FE4}">
      <dgm:prSet/>
      <dgm:spPr/>
      <dgm:t>
        <a:bodyPr/>
        <a:lstStyle/>
        <a:p>
          <a:endParaRPr lang="en-US"/>
        </a:p>
      </dgm:t>
    </dgm:pt>
    <dgm:pt modelId="{8892E310-8685-4EF7-923A-8F4303ED30C6}" type="sibTrans" cxnId="{E8FE6630-82AB-4BDB-A01D-874DE4DE8FE4}">
      <dgm:prSet/>
      <dgm:spPr/>
      <dgm:t>
        <a:bodyPr/>
        <a:lstStyle/>
        <a:p>
          <a:endParaRPr lang="en-US"/>
        </a:p>
      </dgm:t>
    </dgm:pt>
    <dgm:pt modelId="{636E3728-C06B-451E-B103-305C48E27F90}">
      <dgm:prSet/>
      <dgm:spPr/>
      <dgm:t>
        <a:bodyPr/>
        <a:lstStyle/>
        <a:p>
          <a:pPr rtl="0"/>
          <a:r>
            <a:rPr lang="en-US" b="1" i="1" smtClean="0"/>
            <a:t>Supplying</a:t>
          </a:r>
          <a:r>
            <a:rPr lang="en-US" smtClean="0"/>
            <a:t> weapons, money, and intelligence to terrorists.</a:t>
          </a:r>
          <a:endParaRPr lang="en-US"/>
        </a:p>
      </dgm:t>
    </dgm:pt>
    <dgm:pt modelId="{3E7C378A-74F1-4033-9B66-B36FD9A9D511}" type="parTrans" cxnId="{0A1C8E56-E24D-49F4-B06D-ABD675597659}">
      <dgm:prSet/>
      <dgm:spPr/>
      <dgm:t>
        <a:bodyPr/>
        <a:lstStyle/>
        <a:p>
          <a:endParaRPr lang="en-US"/>
        </a:p>
      </dgm:t>
    </dgm:pt>
    <dgm:pt modelId="{002C6E2D-54FB-4F34-BFC0-6646A5FC7FCB}" type="sibTrans" cxnId="{0A1C8E56-E24D-49F4-B06D-ABD675597659}">
      <dgm:prSet/>
      <dgm:spPr/>
      <dgm:t>
        <a:bodyPr/>
        <a:lstStyle/>
        <a:p>
          <a:endParaRPr lang="en-US"/>
        </a:p>
      </dgm:t>
    </dgm:pt>
    <dgm:pt modelId="{2C112375-7848-4D2A-A037-E7197547C5BB}">
      <dgm:prSet/>
      <dgm:spPr/>
      <dgm:t>
        <a:bodyPr/>
        <a:lstStyle/>
        <a:p>
          <a:pPr rtl="0"/>
          <a:r>
            <a:rPr lang="en-US" smtClean="0"/>
            <a:t>Iraq and Iran accused of providing material and financial support for terrorists. </a:t>
          </a:r>
          <a:endParaRPr lang="en-US"/>
        </a:p>
      </dgm:t>
    </dgm:pt>
    <dgm:pt modelId="{F7311807-B4BB-4BF6-A15E-8568CDBC14D5}" type="parTrans" cxnId="{A5B4CADC-B59D-4331-B547-88F381984BE9}">
      <dgm:prSet/>
      <dgm:spPr/>
      <dgm:t>
        <a:bodyPr/>
        <a:lstStyle/>
        <a:p>
          <a:endParaRPr lang="en-US"/>
        </a:p>
      </dgm:t>
    </dgm:pt>
    <dgm:pt modelId="{CF72194E-7FBC-48AF-93C8-59286A616271}" type="sibTrans" cxnId="{A5B4CADC-B59D-4331-B547-88F381984BE9}">
      <dgm:prSet/>
      <dgm:spPr/>
      <dgm:t>
        <a:bodyPr/>
        <a:lstStyle/>
        <a:p>
          <a:endParaRPr lang="en-US"/>
        </a:p>
      </dgm:t>
    </dgm:pt>
    <dgm:pt modelId="{75713A08-B3DB-4859-AB4C-5D7EC14F1685}">
      <dgm:prSet/>
      <dgm:spPr/>
      <dgm:t>
        <a:bodyPr/>
        <a:lstStyle/>
        <a:p>
          <a:pPr rtl="0"/>
          <a:r>
            <a:rPr lang="en-US" smtClean="0"/>
            <a:t>Extent of involvement is controversial.</a:t>
          </a:r>
          <a:endParaRPr lang="en-US"/>
        </a:p>
      </dgm:t>
    </dgm:pt>
    <dgm:pt modelId="{1E327975-44AF-4570-AE04-B3261A43CD49}" type="parTrans" cxnId="{3541E518-3AA1-4A2C-A6A5-B457989F075C}">
      <dgm:prSet/>
      <dgm:spPr/>
      <dgm:t>
        <a:bodyPr/>
        <a:lstStyle/>
        <a:p>
          <a:endParaRPr lang="en-US"/>
        </a:p>
      </dgm:t>
    </dgm:pt>
    <dgm:pt modelId="{5F61634C-7204-42A5-9EB5-E3DD870B9548}" type="sibTrans" cxnId="{3541E518-3AA1-4A2C-A6A5-B457989F075C}">
      <dgm:prSet/>
      <dgm:spPr/>
      <dgm:t>
        <a:bodyPr/>
        <a:lstStyle/>
        <a:p>
          <a:endParaRPr lang="en-US"/>
        </a:p>
      </dgm:t>
    </dgm:pt>
    <dgm:pt modelId="{B09277CA-C8B5-4F40-8CAA-3A84DA4163ED}">
      <dgm:prSet/>
      <dgm:spPr/>
      <dgm:t>
        <a:bodyPr/>
        <a:lstStyle/>
        <a:p>
          <a:pPr rtl="0"/>
          <a:r>
            <a:rPr lang="en-US" b="1" i="1" smtClean="0"/>
            <a:t>Planning</a:t>
          </a:r>
          <a:r>
            <a:rPr lang="en-US" smtClean="0"/>
            <a:t> attacks using terrorists, including cyberattacks such as hacking and identity theft</a:t>
          </a:r>
          <a:endParaRPr lang="en-US"/>
        </a:p>
      </dgm:t>
    </dgm:pt>
    <dgm:pt modelId="{CDC7FB3F-8B8A-4F4E-AFAA-FD5360BD29FC}" type="parTrans" cxnId="{61A327C5-14C9-492B-905A-607E12D57D57}">
      <dgm:prSet/>
      <dgm:spPr/>
      <dgm:t>
        <a:bodyPr/>
        <a:lstStyle/>
        <a:p>
          <a:endParaRPr lang="en-US"/>
        </a:p>
      </dgm:t>
    </dgm:pt>
    <dgm:pt modelId="{F6C65268-82E3-47E3-8C74-0327610DB75A}" type="sibTrans" cxnId="{61A327C5-14C9-492B-905A-607E12D57D57}">
      <dgm:prSet/>
      <dgm:spPr/>
      <dgm:t>
        <a:bodyPr/>
        <a:lstStyle/>
        <a:p>
          <a:endParaRPr lang="en-US"/>
        </a:p>
      </dgm:t>
    </dgm:pt>
    <dgm:pt modelId="{F64FFA58-7CE5-4224-A7F8-9A3EC1C1581D}" type="pres">
      <dgm:prSet presAssocID="{1D2A25C9-653E-40D1-B0DD-410028F67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17D9CC-4C38-455D-98A5-B41A6C1F1EB6}" type="pres">
      <dgm:prSet presAssocID="{5FA6531C-A7C7-4231-A230-83A8A49674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D0841-A0CB-4B1F-9530-8C69C9424051}" type="pres">
      <dgm:prSet presAssocID="{5FA6531C-A7C7-4231-A230-83A8A49674C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930520-737B-42E8-B975-0C83AE7CC246}" srcId="{5FA6531C-A7C7-4231-A230-83A8A49674CA}" destId="{84902FE8-517D-4CBA-821D-9F82BBE86A06}" srcOrd="0" destOrd="0" parTransId="{B67B0EA3-DD12-447E-A7AB-0AEDC1B5E301}" sibTransId="{22DBB6A6-5859-42F4-979B-1D5036B5FA46}"/>
    <dgm:cxn modelId="{3541E518-3AA1-4A2C-A6A5-B457989F075C}" srcId="{2C112375-7848-4D2A-A037-E7197547C5BB}" destId="{75713A08-B3DB-4859-AB4C-5D7EC14F1685}" srcOrd="0" destOrd="0" parTransId="{1E327975-44AF-4570-AE04-B3261A43CD49}" sibTransId="{5F61634C-7204-42A5-9EB5-E3DD870B9548}"/>
    <dgm:cxn modelId="{2689C317-9367-4C62-9911-B33D9CA5D17D}" type="presOf" srcId="{5FA6531C-A7C7-4231-A230-83A8A49674CA}" destId="{F417D9CC-4C38-455D-98A5-B41A6C1F1EB6}" srcOrd="0" destOrd="0" presId="urn:microsoft.com/office/officeart/2005/8/layout/vList2"/>
    <dgm:cxn modelId="{0A1C8E56-E24D-49F4-B06D-ABD675597659}" srcId="{5FA6531C-A7C7-4231-A230-83A8A49674CA}" destId="{636E3728-C06B-451E-B103-305C48E27F90}" srcOrd="1" destOrd="0" parTransId="{3E7C378A-74F1-4033-9B66-B36FD9A9D511}" sibTransId="{002C6E2D-54FB-4F34-BFC0-6646A5FC7FCB}"/>
    <dgm:cxn modelId="{C0DBC4C7-F26A-4D1D-8F24-B9C20AC0FAB4}" type="presOf" srcId="{9139DBF5-43BE-4E30-940D-F0FF8611C943}" destId="{72ED0841-A0CB-4B1F-9530-8C69C9424051}" srcOrd="0" destOrd="1" presId="urn:microsoft.com/office/officeart/2005/8/layout/vList2"/>
    <dgm:cxn modelId="{BCEF848D-F28E-4C2C-AD5D-DE2DE18B91B0}" type="presOf" srcId="{2C112375-7848-4D2A-A037-E7197547C5BB}" destId="{72ED0841-A0CB-4B1F-9530-8C69C9424051}" srcOrd="0" destOrd="3" presId="urn:microsoft.com/office/officeart/2005/8/layout/vList2"/>
    <dgm:cxn modelId="{B18FD0CB-9B52-49BA-B2F3-ACBFBB4E7594}" type="presOf" srcId="{636E3728-C06B-451E-B103-305C48E27F90}" destId="{72ED0841-A0CB-4B1F-9530-8C69C9424051}" srcOrd="0" destOrd="2" presId="urn:microsoft.com/office/officeart/2005/8/layout/vList2"/>
    <dgm:cxn modelId="{FE26E5CE-37F6-4B84-A80C-5E86F74BC058}" srcId="{1D2A25C9-653E-40D1-B0DD-410028F67B04}" destId="{5FA6531C-A7C7-4231-A230-83A8A49674CA}" srcOrd="0" destOrd="0" parTransId="{F0E5549A-AC90-41B8-9EE0-D95592C9221E}" sibTransId="{9BD72259-C3B0-4C0A-A517-A0A834F15864}"/>
    <dgm:cxn modelId="{67362CF5-3668-4C0A-924D-3F4C816BFF8D}" type="presOf" srcId="{84902FE8-517D-4CBA-821D-9F82BBE86A06}" destId="{72ED0841-A0CB-4B1F-9530-8C69C9424051}" srcOrd="0" destOrd="0" presId="urn:microsoft.com/office/officeart/2005/8/layout/vList2"/>
    <dgm:cxn modelId="{FAE822E1-9BF4-4932-9B62-68D32430EF8D}" type="presOf" srcId="{1D2A25C9-653E-40D1-B0DD-410028F67B04}" destId="{F64FFA58-7CE5-4224-A7F8-9A3EC1C1581D}" srcOrd="0" destOrd="0" presId="urn:microsoft.com/office/officeart/2005/8/layout/vList2"/>
    <dgm:cxn modelId="{74C5BE4F-56A6-41D5-B490-7A1C99B40BBF}" type="presOf" srcId="{B09277CA-C8B5-4F40-8CAA-3A84DA4163ED}" destId="{72ED0841-A0CB-4B1F-9530-8C69C9424051}" srcOrd="0" destOrd="5" presId="urn:microsoft.com/office/officeart/2005/8/layout/vList2"/>
    <dgm:cxn modelId="{A5B4CADC-B59D-4331-B547-88F381984BE9}" srcId="{636E3728-C06B-451E-B103-305C48E27F90}" destId="{2C112375-7848-4D2A-A037-E7197547C5BB}" srcOrd="0" destOrd="0" parTransId="{F7311807-B4BB-4BF6-A15E-8568CDBC14D5}" sibTransId="{CF72194E-7FBC-48AF-93C8-59286A616271}"/>
    <dgm:cxn modelId="{7C56350F-186E-446F-99D2-D6302B7FB6D3}" type="presOf" srcId="{75713A08-B3DB-4859-AB4C-5D7EC14F1685}" destId="{72ED0841-A0CB-4B1F-9530-8C69C9424051}" srcOrd="0" destOrd="4" presId="urn:microsoft.com/office/officeart/2005/8/layout/vList2"/>
    <dgm:cxn modelId="{E8FE6630-82AB-4BDB-A01D-874DE4DE8FE4}" srcId="{84902FE8-517D-4CBA-821D-9F82BBE86A06}" destId="{9139DBF5-43BE-4E30-940D-F0FF8611C943}" srcOrd="0" destOrd="0" parTransId="{C0ABFBE0-D40F-4EE9-BFBC-E9EC4AC233E5}" sibTransId="{8892E310-8685-4EF7-923A-8F4303ED30C6}"/>
    <dgm:cxn modelId="{61A327C5-14C9-492B-905A-607E12D57D57}" srcId="{5FA6531C-A7C7-4231-A230-83A8A49674CA}" destId="{B09277CA-C8B5-4F40-8CAA-3A84DA4163ED}" srcOrd="2" destOrd="0" parTransId="{CDC7FB3F-8B8A-4F4E-AFAA-FD5360BD29FC}" sibTransId="{F6C65268-82E3-47E3-8C74-0327610DB75A}"/>
    <dgm:cxn modelId="{C396676E-F3A6-479A-B589-D88288D26F0D}" type="presParOf" srcId="{F64FFA58-7CE5-4224-A7F8-9A3EC1C1581D}" destId="{F417D9CC-4C38-455D-98A5-B41A6C1F1EB6}" srcOrd="0" destOrd="0" presId="urn:microsoft.com/office/officeart/2005/8/layout/vList2"/>
    <dgm:cxn modelId="{0993C4CC-961E-4E97-AA09-3F8F4D146CA3}" type="presParOf" srcId="{F64FFA58-7CE5-4224-A7F8-9A3EC1C1581D}" destId="{72ED0841-A0CB-4B1F-9530-8C69C942405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D147740-F3CD-4867-9F65-390AA3DC417F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012A16-3616-4686-B701-396FAA30822D}">
      <dgm:prSet/>
      <dgm:spPr/>
      <dgm:t>
        <a:bodyPr/>
        <a:lstStyle/>
        <a:p>
          <a:pPr rtl="0"/>
          <a:r>
            <a:rPr lang="en-US" baseline="0" smtClean="0"/>
            <a:t>Electoral Geography</a:t>
          </a:r>
          <a:endParaRPr lang="en-US"/>
        </a:p>
      </dgm:t>
    </dgm:pt>
    <dgm:pt modelId="{53DE8896-E9A9-483F-89C4-1D178FA57B63}" type="parTrans" cxnId="{CB1F29F3-3474-4426-AE6B-947B2A2FA944}">
      <dgm:prSet/>
      <dgm:spPr/>
      <dgm:t>
        <a:bodyPr/>
        <a:lstStyle/>
        <a:p>
          <a:endParaRPr lang="en-US"/>
        </a:p>
      </dgm:t>
    </dgm:pt>
    <dgm:pt modelId="{150F5CDC-F388-4A35-AD36-E799C182B94D}" type="sibTrans" cxnId="{CB1F29F3-3474-4426-AE6B-947B2A2FA944}">
      <dgm:prSet/>
      <dgm:spPr/>
      <dgm:t>
        <a:bodyPr/>
        <a:lstStyle/>
        <a:p>
          <a:endParaRPr lang="en-US"/>
        </a:p>
      </dgm:t>
    </dgm:pt>
    <dgm:pt modelId="{ACBB0D54-39F8-4BFF-8D0B-074B9BF10C59}" type="pres">
      <dgm:prSet presAssocID="{3D147740-F3CD-4867-9F65-390AA3DC41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DF4806-B4A0-4340-A03A-FE81F26CE2E5}" type="pres">
      <dgm:prSet presAssocID="{46012A16-3616-4686-B701-396FAA30822D}" presName="thickLine" presStyleLbl="alignNode1" presStyleIdx="0" presStyleCnt="1"/>
      <dgm:spPr/>
    </dgm:pt>
    <dgm:pt modelId="{C79CA024-8913-48AC-B7DF-A14C1D4AB8D6}" type="pres">
      <dgm:prSet presAssocID="{46012A16-3616-4686-B701-396FAA30822D}" presName="horz1" presStyleCnt="0"/>
      <dgm:spPr/>
    </dgm:pt>
    <dgm:pt modelId="{6A678E31-60D2-4675-B837-BC741AA1C730}" type="pres">
      <dgm:prSet presAssocID="{46012A16-3616-4686-B701-396FAA30822D}" presName="tx1" presStyleLbl="revTx" presStyleIdx="0" presStyleCnt="1"/>
      <dgm:spPr/>
      <dgm:t>
        <a:bodyPr/>
        <a:lstStyle/>
        <a:p>
          <a:endParaRPr lang="en-US"/>
        </a:p>
      </dgm:t>
    </dgm:pt>
    <dgm:pt modelId="{8A73660F-3C60-4013-8695-A4FADC7CA039}" type="pres">
      <dgm:prSet presAssocID="{46012A16-3616-4686-B701-396FAA30822D}" presName="vert1" presStyleCnt="0"/>
      <dgm:spPr/>
    </dgm:pt>
  </dgm:ptLst>
  <dgm:cxnLst>
    <dgm:cxn modelId="{CB1F29F3-3474-4426-AE6B-947B2A2FA944}" srcId="{3D147740-F3CD-4867-9F65-390AA3DC417F}" destId="{46012A16-3616-4686-B701-396FAA30822D}" srcOrd="0" destOrd="0" parTransId="{53DE8896-E9A9-483F-89C4-1D178FA57B63}" sibTransId="{150F5CDC-F388-4A35-AD36-E799C182B94D}"/>
    <dgm:cxn modelId="{D8437BCC-7A86-491C-9B66-D96795E69E2D}" type="presOf" srcId="{46012A16-3616-4686-B701-396FAA30822D}" destId="{6A678E31-60D2-4675-B837-BC741AA1C730}" srcOrd="0" destOrd="0" presId="urn:microsoft.com/office/officeart/2008/layout/LinedList"/>
    <dgm:cxn modelId="{799E96D7-6CD1-4A7C-9941-00C6132E1E1E}" type="presOf" srcId="{3D147740-F3CD-4867-9F65-390AA3DC417F}" destId="{ACBB0D54-39F8-4BFF-8D0B-074B9BF10C59}" srcOrd="0" destOrd="0" presId="urn:microsoft.com/office/officeart/2008/layout/LinedList"/>
    <dgm:cxn modelId="{E095BF3D-CFD9-4FC7-8965-D4BD28321F4A}" type="presParOf" srcId="{ACBB0D54-39F8-4BFF-8D0B-074B9BF10C59}" destId="{FCDF4806-B4A0-4340-A03A-FE81F26CE2E5}" srcOrd="0" destOrd="0" presId="urn:microsoft.com/office/officeart/2008/layout/LinedList"/>
    <dgm:cxn modelId="{4E52FF94-528F-4939-A150-CC1CEF2F65E6}" type="presParOf" srcId="{ACBB0D54-39F8-4BFF-8D0B-074B9BF10C59}" destId="{C79CA024-8913-48AC-B7DF-A14C1D4AB8D6}" srcOrd="1" destOrd="0" presId="urn:microsoft.com/office/officeart/2008/layout/LinedList"/>
    <dgm:cxn modelId="{D1E49C18-F993-4CD9-8E68-AFE00D726229}" type="presParOf" srcId="{C79CA024-8913-48AC-B7DF-A14C1D4AB8D6}" destId="{6A678E31-60D2-4675-B837-BC741AA1C730}" srcOrd="0" destOrd="0" presId="urn:microsoft.com/office/officeart/2008/layout/LinedList"/>
    <dgm:cxn modelId="{7DABEB07-9CCB-4419-B6EF-BEEF6B50E6BB}" type="presParOf" srcId="{C79CA024-8913-48AC-B7DF-A14C1D4AB8D6}" destId="{8A73660F-3C60-4013-8695-A4FADC7CA0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080A897-A3A4-4EF8-BB47-2C93F2FA318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F79952-B2FE-46E8-BA04-F07FC7E7973A}">
      <dgm:prSet custT="1"/>
      <dgm:spPr/>
      <dgm:t>
        <a:bodyPr/>
        <a:lstStyle/>
        <a:p>
          <a:pPr rtl="0"/>
          <a:r>
            <a:rPr lang="en-US" sz="2400" baseline="0" dirty="0" smtClean="0"/>
            <a:t>Boundaries separating </a:t>
          </a:r>
          <a:r>
            <a:rPr lang="en-US" sz="2400" b="1" i="1" baseline="0" dirty="0" smtClean="0"/>
            <a:t>legislative districts </a:t>
          </a:r>
          <a:r>
            <a:rPr lang="en-US" sz="2400" baseline="0" dirty="0" smtClean="0"/>
            <a:t>within the U.S. and other countries are redrawn periodically to ensure each has about the same population.</a:t>
          </a:r>
          <a:endParaRPr lang="en-US" sz="2400" dirty="0"/>
        </a:p>
      </dgm:t>
    </dgm:pt>
    <dgm:pt modelId="{C691B49C-A6DE-4163-A07B-CF8460DF2C0A}" type="parTrans" cxnId="{F363AB37-8602-4A3C-B226-9DCEB70CB0CA}">
      <dgm:prSet/>
      <dgm:spPr/>
      <dgm:t>
        <a:bodyPr/>
        <a:lstStyle/>
        <a:p>
          <a:endParaRPr lang="en-US"/>
        </a:p>
      </dgm:t>
    </dgm:pt>
    <dgm:pt modelId="{497BEB26-233F-41DA-99C0-D0BEDEC904E7}" type="sibTrans" cxnId="{F363AB37-8602-4A3C-B226-9DCEB70CB0CA}">
      <dgm:prSet/>
      <dgm:spPr/>
      <dgm:t>
        <a:bodyPr/>
        <a:lstStyle/>
        <a:p>
          <a:endParaRPr lang="en-US"/>
        </a:p>
      </dgm:t>
    </dgm:pt>
    <dgm:pt modelId="{BC810651-553C-467E-8FD0-211EE1FEC4AA}">
      <dgm:prSet/>
      <dgm:spPr/>
      <dgm:t>
        <a:bodyPr/>
        <a:lstStyle/>
        <a:p>
          <a:pPr rtl="0"/>
          <a:r>
            <a:rPr lang="en-US" smtClean="0"/>
            <a:t>435 districts of the U.S. House of Representatives are redrawn every 10 years, following the </a:t>
          </a:r>
          <a:r>
            <a:rPr lang="en-US" b="1" i="1" smtClean="0"/>
            <a:t>Census Bureau’s</a:t>
          </a:r>
          <a:r>
            <a:rPr lang="en-US" smtClean="0"/>
            <a:t> release of the official population figures.</a:t>
          </a:r>
          <a:endParaRPr lang="en-US"/>
        </a:p>
      </dgm:t>
    </dgm:pt>
    <dgm:pt modelId="{C0118F4D-1310-45F0-BF22-0E11BE075662}" type="parTrans" cxnId="{F6C8781D-FF7B-424C-B0B4-A07F59ED668A}">
      <dgm:prSet/>
      <dgm:spPr/>
      <dgm:t>
        <a:bodyPr/>
        <a:lstStyle/>
        <a:p>
          <a:endParaRPr lang="en-US"/>
        </a:p>
      </dgm:t>
    </dgm:pt>
    <dgm:pt modelId="{11DD72C2-ADB8-43E6-B61C-C294F1C496DC}" type="sibTrans" cxnId="{F6C8781D-FF7B-424C-B0B4-A07F59ED668A}">
      <dgm:prSet/>
      <dgm:spPr/>
      <dgm:t>
        <a:bodyPr/>
        <a:lstStyle/>
        <a:p>
          <a:endParaRPr lang="en-US"/>
        </a:p>
      </dgm:t>
    </dgm:pt>
    <dgm:pt modelId="{B97B9AA6-020C-43CB-8165-CEAB19BDBC2E}">
      <dgm:prSet/>
      <dgm:spPr/>
      <dgm:t>
        <a:bodyPr/>
        <a:lstStyle/>
        <a:p>
          <a:pPr rtl="0"/>
          <a:r>
            <a:rPr lang="en-US" smtClean="0"/>
            <a:t>Process of redrawing legislative boundaries for the purpose of benefits the party in power is called </a:t>
          </a:r>
          <a:r>
            <a:rPr lang="en-US" b="1" i="1" smtClean="0"/>
            <a:t>gerrymandering</a:t>
          </a:r>
          <a:r>
            <a:rPr lang="en-US" i="1" smtClean="0"/>
            <a:t>.</a:t>
          </a:r>
          <a:endParaRPr lang="en-US"/>
        </a:p>
      </dgm:t>
    </dgm:pt>
    <dgm:pt modelId="{09AE2A2F-E3D7-4265-89F5-209776715366}" type="parTrans" cxnId="{42B60B1D-0D03-4C0D-9DFD-988476E0E6A4}">
      <dgm:prSet/>
      <dgm:spPr/>
      <dgm:t>
        <a:bodyPr/>
        <a:lstStyle/>
        <a:p>
          <a:endParaRPr lang="en-US"/>
        </a:p>
      </dgm:t>
    </dgm:pt>
    <dgm:pt modelId="{1FA2048E-EB2B-40CA-8037-E9A9D5F73C85}" type="sibTrans" cxnId="{42B60B1D-0D03-4C0D-9DFD-988476E0E6A4}">
      <dgm:prSet/>
      <dgm:spPr/>
      <dgm:t>
        <a:bodyPr/>
        <a:lstStyle/>
        <a:p>
          <a:endParaRPr lang="en-US"/>
        </a:p>
      </dgm:t>
    </dgm:pt>
    <dgm:pt modelId="{C91F6446-82DD-481D-9593-2D04EEE11BCD}" type="pres">
      <dgm:prSet presAssocID="{5080A897-A3A4-4EF8-BB47-2C93F2FA31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AF8AC-1104-4865-BF42-A81918973934}" type="pres">
      <dgm:prSet presAssocID="{DFF79952-B2FE-46E8-BA04-F07FC7E797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7590A-B621-4599-B49F-9C38CEF6C624}" type="pres">
      <dgm:prSet presAssocID="{DFF79952-B2FE-46E8-BA04-F07FC7E797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B6846F-EF03-454F-80A9-C2350F004E45}" type="presOf" srcId="{DFF79952-B2FE-46E8-BA04-F07FC7E7973A}" destId="{46CAF8AC-1104-4865-BF42-A81918973934}" srcOrd="0" destOrd="0" presId="urn:microsoft.com/office/officeart/2005/8/layout/vList2"/>
    <dgm:cxn modelId="{F6C8781D-FF7B-424C-B0B4-A07F59ED668A}" srcId="{DFF79952-B2FE-46E8-BA04-F07FC7E7973A}" destId="{BC810651-553C-467E-8FD0-211EE1FEC4AA}" srcOrd="0" destOrd="0" parTransId="{C0118F4D-1310-45F0-BF22-0E11BE075662}" sibTransId="{11DD72C2-ADB8-43E6-B61C-C294F1C496DC}"/>
    <dgm:cxn modelId="{F5FECA69-26D3-49F1-BE39-7479F87EEDE2}" type="presOf" srcId="{5080A897-A3A4-4EF8-BB47-2C93F2FA3189}" destId="{C91F6446-82DD-481D-9593-2D04EEE11BCD}" srcOrd="0" destOrd="0" presId="urn:microsoft.com/office/officeart/2005/8/layout/vList2"/>
    <dgm:cxn modelId="{B1FB36C6-D962-43E9-9C7D-818B62E724D8}" type="presOf" srcId="{BC810651-553C-467E-8FD0-211EE1FEC4AA}" destId="{0AB7590A-B621-4599-B49F-9C38CEF6C624}" srcOrd="0" destOrd="0" presId="urn:microsoft.com/office/officeart/2005/8/layout/vList2"/>
    <dgm:cxn modelId="{672F81A5-50C8-4844-8D7F-CF175A3A3F98}" type="presOf" srcId="{B97B9AA6-020C-43CB-8165-CEAB19BDBC2E}" destId="{0AB7590A-B621-4599-B49F-9C38CEF6C624}" srcOrd="0" destOrd="1" presId="urn:microsoft.com/office/officeart/2005/8/layout/vList2"/>
    <dgm:cxn modelId="{F363AB37-8602-4A3C-B226-9DCEB70CB0CA}" srcId="{5080A897-A3A4-4EF8-BB47-2C93F2FA3189}" destId="{DFF79952-B2FE-46E8-BA04-F07FC7E7973A}" srcOrd="0" destOrd="0" parTransId="{C691B49C-A6DE-4163-A07B-CF8460DF2C0A}" sibTransId="{497BEB26-233F-41DA-99C0-D0BEDEC904E7}"/>
    <dgm:cxn modelId="{42B60B1D-0D03-4C0D-9DFD-988476E0E6A4}" srcId="{DFF79952-B2FE-46E8-BA04-F07FC7E7973A}" destId="{B97B9AA6-020C-43CB-8165-CEAB19BDBC2E}" srcOrd="1" destOrd="0" parTransId="{09AE2A2F-E3D7-4265-89F5-209776715366}" sibTransId="{1FA2048E-EB2B-40CA-8037-E9A9D5F73C85}"/>
    <dgm:cxn modelId="{DFF7FF62-61DA-4CFD-9FF4-89CF1E624BFE}" type="presParOf" srcId="{C91F6446-82DD-481D-9593-2D04EEE11BCD}" destId="{46CAF8AC-1104-4865-BF42-A81918973934}" srcOrd="0" destOrd="0" presId="urn:microsoft.com/office/officeart/2005/8/layout/vList2"/>
    <dgm:cxn modelId="{F254BD3F-06EC-4537-AB40-CB31E71E0B76}" type="presParOf" srcId="{C91F6446-82DD-481D-9593-2D04EEE11BCD}" destId="{0AB7590A-B621-4599-B49F-9C38CEF6C6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27867E2-8C4B-44D9-A2D1-E28AB69C8A66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BC4FF6-E211-47B8-B60A-4BAB11A30763}">
      <dgm:prSet/>
      <dgm:spPr/>
      <dgm:t>
        <a:bodyPr/>
        <a:lstStyle/>
        <a:p>
          <a:pPr rtl="0"/>
          <a:r>
            <a:rPr lang="en-US" baseline="0" smtClean="0"/>
            <a:t>Gerrymandering</a:t>
          </a:r>
          <a:endParaRPr lang="en-US"/>
        </a:p>
      </dgm:t>
    </dgm:pt>
    <dgm:pt modelId="{C6576AA7-1A0B-4A30-AE77-49909CA1798E}" type="parTrans" cxnId="{1C83D70F-19EC-46FB-B980-EFBDF3323D05}">
      <dgm:prSet/>
      <dgm:spPr/>
      <dgm:t>
        <a:bodyPr/>
        <a:lstStyle/>
        <a:p>
          <a:endParaRPr lang="en-US"/>
        </a:p>
      </dgm:t>
    </dgm:pt>
    <dgm:pt modelId="{5D07DFD0-4FA6-4B40-BED0-8212A9FDE7DA}" type="sibTrans" cxnId="{1C83D70F-19EC-46FB-B980-EFBDF3323D05}">
      <dgm:prSet/>
      <dgm:spPr/>
      <dgm:t>
        <a:bodyPr/>
        <a:lstStyle/>
        <a:p>
          <a:endParaRPr lang="en-US"/>
        </a:p>
      </dgm:t>
    </dgm:pt>
    <dgm:pt modelId="{5DE94EC5-6E38-4E44-9A7A-C68CD10CF7E7}" type="pres">
      <dgm:prSet presAssocID="{427867E2-8C4B-44D9-A2D1-E28AB69C8A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A0749A-303A-4708-BEA0-A8DB40146424}" type="pres">
      <dgm:prSet presAssocID="{58BC4FF6-E211-47B8-B60A-4BAB11A30763}" presName="thickLine" presStyleLbl="alignNode1" presStyleIdx="0" presStyleCnt="1"/>
      <dgm:spPr/>
    </dgm:pt>
    <dgm:pt modelId="{C4F1F48A-7876-4077-884F-86866389E50B}" type="pres">
      <dgm:prSet presAssocID="{58BC4FF6-E211-47B8-B60A-4BAB11A30763}" presName="horz1" presStyleCnt="0"/>
      <dgm:spPr/>
    </dgm:pt>
    <dgm:pt modelId="{9499D8E5-2DB9-4C02-86C0-C7E2D180D0A8}" type="pres">
      <dgm:prSet presAssocID="{58BC4FF6-E211-47B8-B60A-4BAB11A30763}" presName="tx1" presStyleLbl="revTx" presStyleIdx="0" presStyleCnt="1"/>
      <dgm:spPr/>
      <dgm:t>
        <a:bodyPr/>
        <a:lstStyle/>
        <a:p>
          <a:endParaRPr lang="en-US"/>
        </a:p>
      </dgm:t>
    </dgm:pt>
    <dgm:pt modelId="{CED16BD6-150B-412C-B0C3-4E3FC1E2AABD}" type="pres">
      <dgm:prSet presAssocID="{58BC4FF6-E211-47B8-B60A-4BAB11A30763}" presName="vert1" presStyleCnt="0"/>
      <dgm:spPr/>
    </dgm:pt>
  </dgm:ptLst>
  <dgm:cxnLst>
    <dgm:cxn modelId="{B47E4C22-A74D-4E8A-BF50-3C258F73DEC2}" type="presOf" srcId="{427867E2-8C4B-44D9-A2D1-E28AB69C8A66}" destId="{5DE94EC5-6E38-4E44-9A7A-C68CD10CF7E7}" srcOrd="0" destOrd="0" presId="urn:microsoft.com/office/officeart/2008/layout/LinedList"/>
    <dgm:cxn modelId="{1C83D70F-19EC-46FB-B980-EFBDF3323D05}" srcId="{427867E2-8C4B-44D9-A2D1-E28AB69C8A66}" destId="{58BC4FF6-E211-47B8-B60A-4BAB11A30763}" srcOrd="0" destOrd="0" parTransId="{C6576AA7-1A0B-4A30-AE77-49909CA1798E}" sibTransId="{5D07DFD0-4FA6-4B40-BED0-8212A9FDE7DA}"/>
    <dgm:cxn modelId="{7DCC2E2C-18F3-4697-81E6-75F2E1918EF5}" type="presOf" srcId="{58BC4FF6-E211-47B8-B60A-4BAB11A30763}" destId="{9499D8E5-2DB9-4C02-86C0-C7E2D180D0A8}" srcOrd="0" destOrd="0" presId="urn:microsoft.com/office/officeart/2008/layout/LinedList"/>
    <dgm:cxn modelId="{CB33038F-AF52-4083-A300-C11EB7935363}" type="presParOf" srcId="{5DE94EC5-6E38-4E44-9A7A-C68CD10CF7E7}" destId="{E2A0749A-303A-4708-BEA0-A8DB40146424}" srcOrd="0" destOrd="0" presId="urn:microsoft.com/office/officeart/2008/layout/LinedList"/>
    <dgm:cxn modelId="{CC9B0C26-B779-4546-803E-E28843480069}" type="presParOf" srcId="{5DE94EC5-6E38-4E44-9A7A-C68CD10CF7E7}" destId="{C4F1F48A-7876-4077-884F-86866389E50B}" srcOrd="1" destOrd="0" presId="urn:microsoft.com/office/officeart/2008/layout/LinedList"/>
    <dgm:cxn modelId="{B244AA04-B2B6-4A88-B6B2-B6413D4D0715}" type="presParOf" srcId="{C4F1F48A-7876-4077-884F-86866389E50B}" destId="{9499D8E5-2DB9-4C02-86C0-C7E2D180D0A8}" srcOrd="0" destOrd="0" presId="urn:microsoft.com/office/officeart/2008/layout/LinedList"/>
    <dgm:cxn modelId="{F213CF4F-C381-4EA0-9052-417737AA3FDB}" type="presParOf" srcId="{C4F1F48A-7876-4077-884F-86866389E50B}" destId="{CED16BD6-150B-412C-B0C3-4E3FC1E2AA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D6A670C-2537-44F9-96CF-D6FE78D8171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D55D0E-194D-41B1-BBC8-5176AA4C3721}">
      <dgm:prSet/>
      <dgm:spPr/>
      <dgm:t>
        <a:bodyPr/>
        <a:lstStyle/>
        <a:p>
          <a:pPr rtl="0"/>
          <a:r>
            <a:rPr lang="en-US" baseline="0" smtClean="0"/>
            <a:t>Gerrymandering takes three forms:</a:t>
          </a:r>
          <a:endParaRPr lang="en-US"/>
        </a:p>
      </dgm:t>
    </dgm:pt>
    <dgm:pt modelId="{47AEAD1F-7A14-4833-9F7D-5275E454EF17}" type="parTrans" cxnId="{C619B92A-B2B4-405D-A6BA-360D4B80F070}">
      <dgm:prSet/>
      <dgm:spPr/>
      <dgm:t>
        <a:bodyPr/>
        <a:lstStyle/>
        <a:p>
          <a:endParaRPr lang="en-US"/>
        </a:p>
      </dgm:t>
    </dgm:pt>
    <dgm:pt modelId="{8D437778-CD67-456C-BD1B-BE8C3BA4EF1C}" type="sibTrans" cxnId="{C619B92A-B2B4-405D-A6BA-360D4B80F070}">
      <dgm:prSet/>
      <dgm:spPr/>
      <dgm:t>
        <a:bodyPr/>
        <a:lstStyle/>
        <a:p>
          <a:endParaRPr lang="en-US"/>
        </a:p>
      </dgm:t>
    </dgm:pt>
    <dgm:pt modelId="{632AE45C-51CA-49BF-8030-812018B9C4DD}">
      <dgm:prSet/>
      <dgm:spPr/>
      <dgm:t>
        <a:bodyPr/>
        <a:lstStyle/>
        <a:p>
          <a:pPr rtl="0"/>
          <a:r>
            <a:rPr lang="en-US" b="1" i="1" smtClean="0"/>
            <a:t>Wasted vote - </a:t>
          </a:r>
          <a:r>
            <a:rPr lang="en-US" smtClean="0"/>
            <a:t>spreads opposition supporters across many districts but in the minority.</a:t>
          </a:r>
          <a:endParaRPr lang="en-US"/>
        </a:p>
      </dgm:t>
    </dgm:pt>
    <dgm:pt modelId="{BD932E3F-AC6B-4826-83AF-851E691CB2C5}" type="parTrans" cxnId="{A4AA34E3-F712-46A8-B567-CA7DBC2FE98A}">
      <dgm:prSet/>
      <dgm:spPr/>
      <dgm:t>
        <a:bodyPr/>
        <a:lstStyle/>
        <a:p>
          <a:endParaRPr lang="en-US"/>
        </a:p>
      </dgm:t>
    </dgm:pt>
    <dgm:pt modelId="{29601205-8324-49F7-9452-C86AB94A51E2}" type="sibTrans" cxnId="{A4AA34E3-F712-46A8-B567-CA7DBC2FE98A}">
      <dgm:prSet/>
      <dgm:spPr/>
      <dgm:t>
        <a:bodyPr/>
        <a:lstStyle/>
        <a:p>
          <a:endParaRPr lang="en-US"/>
        </a:p>
      </dgm:t>
    </dgm:pt>
    <dgm:pt modelId="{85DEC73F-BB99-4328-9CCE-6FFBFFD6512B}">
      <dgm:prSet/>
      <dgm:spPr/>
      <dgm:t>
        <a:bodyPr/>
        <a:lstStyle/>
        <a:p>
          <a:pPr rtl="0"/>
          <a:r>
            <a:rPr lang="en-US" b="1" i="1" smtClean="0"/>
            <a:t>Excess vote - </a:t>
          </a:r>
          <a:r>
            <a:rPr lang="en-US" smtClean="0"/>
            <a:t>concentrates opposition supported into a few districts.</a:t>
          </a:r>
          <a:endParaRPr lang="en-US"/>
        </a:p>
      </dgm:t>
    </dgm:pt>
    <dgm:pt modelId="{C915F3C6-4AD3-42E5-BBB1-81F7627C048F}" type="parTrans" cxnId="{B96A0C90-7CB9-48A9-B2D6-9828892055AA}">
      <dgm:prSet/>
      <dgm:spPr/>
      <dgm:t>
        <a:bodyPr/>
        <a:lstStyle/>
        <a:p>
          <a:endParaRPr lang="en-US"/>
        </a:p>
      </dgm:t>
    </dgm:pt>
    <dgm:pt modelId="{03FC90E7-81C4-4FA4-BE0A-326987804597}" type="sibTrans" cxnId="{B96A0C90-7CB9-48A9-B2D6-9828892055AA}">
      <dgm:prSet/>
      <dgm:spPr/>
      <dgm:t>
        <a:bodyPr/>
        <a:lstStyle/>
        <a:p>
          <a:endParaRPr lang="en-US"/>
        </a:p>
      </dgm:t>
    </dgm:pt>
    <dgm:pt modelId="{F01DC6EB-214D-434A-9C2A-C6517475BDAE}">
      <dgm:prSet/>
      <dgm:spPr/>
      <dgm:t>
        <a:bodyPr/>
        <a:lstStyle/>
        <a:p>
          <a:pPr rtl="0"/>
          <a:r>
            <a:rPr lang="en-US" b="1" i="1" smtClean="0"/>
            <a:t>Stacked vote - </a:t>
          </a:r>
          <a:r>
            <a:rPr lang="en-US" smtClean="0"/>
            <a:t>links distant areas of like-minded voters through oddly shaped boundaries. </a:t>
          </a:r>
          <a:endParaRPr lang="en-US"/>
        </a:p>
      </dgm:t>
    </dgm:pt>
    <dgm:pt modelId="{8472F2AC-8954-4873-8D35-20F405B2ECA1}" type="parTrans" cxnId="{E3F71439-5FEB-464E-AE41-EA3775FE55A2}">
      <dgm:prSet/>
      <dgm:spPr/>
      <dgm:t>
        <a:bodyPr/>
        <a:lstStyle/>
        <a:p>
          <a:endParaRPr lang="en-US"/>
        </a:p>
      </dgm:t>
    </dgm:pt>
    <dgm:pt modelId="{68663D43-7DE4-4CDA-B427-A6EF871D501A}" type="sibTrans" cxnId="{E3F71439-5FEB-464E-AE41-EA3775FE55A2}">
      <dgm:prSet/>
      <dgm:spPr/>
      <dgm:t>
        <a:bodyPr/>
        <a:lstStyle/>
        <a:p>
          <a:endParaRPr lang="en-US"/>
        </a:p>
      </dgm:t>
    </dgm:pt>
    <dgm:pt modelId="{4AB0C50B-AC94-4ECC-9EB4-5DB9AEF896C3}">
      <dgm:prSet/>
      <dgm:spPr/>
      <dgm:t>
        <a:bodyPr/>
        <a:lstStyle/>
        <a:p>
          <a:pPr rtl="0"/>
          <a:r>
            <a:rPr lang="en-US" smtClean="0"/>
            <a:t>U.S. Supreme Court </a:t>
          </a:r>
          <a:r>
            <a:rPr lang="en-US" b="1" i="1" smtClean="0"/>
            <a:t>ruled gerrymandering illegal in 1985 </a:t>
          </a:r>
          <a:r>
            <a:rPr lang="en-US" smtClean="0"/>
            <a:t>but did not require dismantling of existing oddly shaped districts.</a:t>
          </a:r>
          <a:endParaRPr lang="en-US"/>
        </a:p>
      </dgm:t>
    </dgm:pt>
    <dgm:pt modelId="{2CA172B8-FC82-4BCE-9E2F-4DCCEB682776}" type="parTrans" cxnId="{D3775F30-CC96-4B0A-A985-4D86967A279D}">
      <dgm:prSet/>
      <dgm:spPr/>
      <dgm:t>
        <a:bodyPr/>
        <a:lstStyle/>
        <a:p>
          <a:endParaRPr lang="en-US"/>
        </a:p>
      </dgm:t>
    </dgm:pt>
    <dgm:pt modelId="{5D84A5C9-8EE8-4C1D-AC2F-5AD37398DD64}" type="sibTrans" cxnId="{D3775F30-CC96-4B0A-A985-4D86967A279D}">
      <dgm:prSet/>
      <dgm:spPr/>
      <dgm:t>
        <a:bodyPr/>
        <a:lstStyle/>
        <a:p>
          <a:endParaRPr lang="en-US"/>
        </a:p>
      </dgm:t>
    </dgm:pt>
    <dgm:pt modelId="{894DE815-8E2E-4BFA-8C50-B79C22542307}">
      <dgm:prSet/>
      <dgm:spPr/>
      <dgm:t>
        <a:bodyPr/>
        <a:lstStyle/>
        <a:p>
          <a:pPr rtl="0"/>
          <a:r>
            <a:rPr lang="en-US" b="1" i="1" baseline="0" smtClean="0"/>
            <a:t>Gerrymandering</a:t>
          </a:r>
          <a:r>
            <a:rPr lang="en-US" baseline="0" smtClean="0"/>
            <a:t> hinders communication and makes integration of people fragmented from others difficult. </a:t>
          </a:r>
          <a:endParaRPr lang="en-US"/>
        </a:p>
      </dgm:t>
    </dgm:pt>
    <dgm:pt modelId="{B171A411-A6C4-4174-9746-C6CDC9489565}" type="parTrans" cxnId="{30C89F3A-F1E2-4C56-B221-7C5299F6E97D}">
      <dgm:prSet/>
      <dgm:spPr/>
      <dgm:t>
        <a:bodyPr/>
        <a:lstStyle/>
        <a:p>
          <a:endParaRPr lang="en-US"/>
        </a:p>
      </dgm:t>
    </dgm:pt>
    <dgm:pt modelId="{222ED91F-C053-4422-8590-4E1B78485DD5}" type="sibTrans" cxnId="{30C89F3A-F1E2-4C56-B221-7C5299F6E97D}">
      <dgm:prSet/>
      <dgm:spPr/>
      <dgm:t>
        <a:bodyPr/>
        <a:lstStyle/>
        <a:p>
          <a:endParaRPr lang="en-US"/>
        </a:p>
      </dgm:t>
    </dgm:pt>
    <dgm:pt modelId="{334CCA2C-20A9-4CD7-B5BD-906782B0345C}" type="pres">
      <dgm:prSet presAssocID="{1D6A670C-2537-44F9-96CF-D6FE78D817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3BA031-DE63-4FF5-9CD3-A506E3B6BFF6}" type="pres">
      <dgm:prSet presAssocID="{EBD55D0E-194D-41B1-BBC8-5176AA4C37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E574F-2428-4A26-BB91-B419DCA73352}" type="pres">
      <dgm:prSet presAssocID="{EBD55D0E-194D-41B1-BBC8-5176AA4C372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2FC5B-38BA-4765-BAF7-810CCCF9A8B6}" type="pres">
      <dgm:prSet presAssocID="{894DE815-8E2E-4BFA-8C50-B79C225423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71439-5FEB-464E-AE41-EA3775FE55A2}" srcId="{EBD55D0E-194D-41B1-BBC8-5176AA4C3721}" destId="{F01DC6EB-214D-434A-9C2A-C6517475BDAE}" srcOrd="2" destOrd="0" parTransId="{8472F2AC-8954-4873-8D35-20F405B2ECA1}" sibTransId="{68663D43-7DE4-4CDA-B427-A6EF871D501A}"/>
    <dgm:cxn modelId="{30C89F3A-F1E2-4C56-B221-7C5299F6E97D}" srcId="{1D6A670C-2537-44F9-96CF-D6FE78D8171A}" destId="{894DE815-8E2E-4BFA-8C50-B79C22542307}" srcOrd="1" destOrd="0" parTransId="{B171A411-A6C4-4174-9746-C6CDC9489565}" sibTransId="{222ED91F-C053-4422-8590-4E1B78485DD5}"/>
    <dgm:cxn modelId="{A1338061-77E5-4BD3-9A19-003BF9965EED}" type="presOf" srcId="{4AB0C50B-AC94-4ECC-9EB4-5DB9AEF896C3}" destId="{327E574F-2428-4A26-BB91-B419DCA73352}" srcOrd="0" destOrd="3" presId="urn:microsoft.com/office/officeart/2005/8/layout/vList2"/>
    <dgm:cxn modelId="{175B9792-FD38-4CD4-AD94-F3667C84042F}" type="presOf" srcId="{894DE815-8E2E-4BFA-8C50-B79C22542307}" destId="{0942FC5B-38BA-4765-BAF7-810CCCF9A8B6}" srcOrd="0" destOrd="0" presId="urn:microsoft.com/office/officeart/2005/8/layout/vList2"/>
    <dgm:cxn modelId="{D3775F30-CC96-4B0A-A985-4D86967A279D}" srcId="{EBD55D0E-194D-41B1-BBC8-5176AA4C3721}" destId="{4AB0C50B-AC94-4ECC-9EB4-5DB9AEF896C3}" srcOrd="3" destOrd="0" parTransId="{2CA172B8-FC82-4BCE-9E2F-4DCCEB682776}" sibTransId="{5D84A5C9-8EE8-4C1D-AC2F-5AD37398DD64}"/>
    <dgm:cxn modelId="{7AB4BE19-A817-404E-A3F4-54CC2246788C}" type="presOf" srcId="{85DEC73F-BB99-4328-9CCE-6FFBFFD6512B}" destId="{327E574F-2428-4A26-BB91-B419DCA73352}" srcOrd="0" destOrd="1" presId="urn:microsoft.com/office/officeart/2005/8/layout/vList2"/>
    <dgm:cxn modelId="{A4AA34E3-F712-46A8-B567-CA7DBC2FE98A}" srcId="{EBD55D0E-194D-41B1-BBC8-5176AA4C3721}" destId="{632AE45C-51CA-49BF-8030-812018B9C4DD}" srcOrd="0" destOrd="0" parTransId="{BD932E3F-AC6B-4826-83AF-851E691CB2C5}" sibTransId="{29601205-8324-49F7-9452-C86AB94A51E2}"/>
    <dgm:cxn modelId="{06767E29-7320-47AD-AD5C-4840C4082EDC}" type="presOf" srcId="{1D6A670C-2537-44F9-96CF-D6FE78D8171A}" destId="{334CCA2C-20A9-4CD7-B5BD-906782B0345C}" srcOrd="0" destOrd="0" presId="urn:microsoft.com/office/officeart/2005/8/layout/vList2"/>
    <dgm:cxn modelId="{7C05BA34-013C-4993-8045-32B43A0B53BF}" type="presOf" srcId="{F01DC6EB-214D-434A-9C2A-C6517475BDAE}" destId="{327E574F-2428-4A26-BB91-B419DCA73352}" srcOrd="0" destOrd="2" presId="urn:microsoft.com/office/officeart/2005/8/layout/vList2"/>
    <dgm:cxn modelId="{C619B92A-B2B4-405D-A6BA-360D4B80F070}" srcId="{1D6A670C-2537-44F9-96CF-D6FE78D8171A}" destId="{EBD55D0E-194D-41B1-BBC8-5176AA4C3721}" srcOrd="0" destOrd="0" parTransId="{47AEAD1F-7A14-4833-9F7D-5275E454EF17}" sibTransId="{8D437778-CD67-456C-BD1B-BE8C3BA4EF1C}"/>
    <dgm:cxn modelId="{76C62DF6-995F-40D8-8B5D-7E9716A2D520}" type="presOf" srcId="{632AE45C-51CA-49BF-8030-812018B9C4DD}" destId="{327E574F-2428-4A26-BB91-B419DCA73352}" srcOrd="0" destOrd="0" presId="urn:microsoft.com/office/officeart/2005/8/layout/vList2"/>
    <dgm:cxn modelId="{AD6E7122-3189-4369-A842-873EAE3DC1DA}" type="presOf" srcId="{EBD55D0E-194D-41B1-BBC8-5176AA4C3721}" destId="{913BA031-DE63-4FF5-9CD3-A506E3B6BFF6}" srcOrd="0" destOrd="0" presId="urn:microsoft.com/office/officeart/2005/8/layout/vList2"/>
    <dgm:cxn modelId="{B96A0C90-7CB9-48A9-B2D6-9828892055AA}" srcId="{EBD55D0E-194D-41B1-BBC8-5176AA4C3721}" destId="{85DEC73F-BB99-4328-9CCE-6FFBFFD6512B}" srcOrd="1" destOrd="0" parTransId="{C915F3C6-4AD3-42E5-BBB1-81F7627C048F}" sibTransId="{03FC90E7-81C4-4FA4-BE0A-326987804597}"/>
    <dgm:cxn modelId="{5BCF832A-C96E-4184-A34A-CCF730B7271F}" type="presParOf" srcId="{334CCA2C-20A9-4CD7-B5BD-906782B0345C}" destId="{913BA031-DE63-4FF5-9CD3-A506E3B6BFF6}" srcOrd="0" destOrd="0" presId="urn:microsoft.com/office/officeart/2005/8/layout/vList2"/>
    <dgm:cxn modelId="{EF54797F-101F-4695-A0F6-52BCA968DE83}" type="presParOf" srcId="{334CCA2C-20A9-4CD7-B5BD-906782B0345C}" destId="{327E574F-2428-4A26-BB91-B419DCA73352}" srcOrd="1" destOrd="0" presId="urn:microsoft.com/office/officeart/2005/8/layout/vList2"/>
    <dgm:cxn modelId="{B621551B-40D8-45AB-B0AC-695417D6CEA8}" type="presParOf" srcId="{334CCA2C-20A9-4CD7-B5BD-906782B0345C}" destId="{0942FC5B-38BA-4765-BAF7-810CCCF9A8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95C08D1-AD3A-4313-A6EC-FFA601B1E36B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01CE14-C0BD-4BE7-936B-F2BD352AFEC3}">
      <dgm:prSet/>
      <dgm:spPr/>
      <dgm:t>
        <a:bodyPr/>
        <a:lstStyle/>
        <a:p>
          <a:pPr rtl="0"/>
          <a:r>
            <a:rPr lang="en-US" baseline="0" smtClean="0"/>
            <a:t>Gerrymandering - (52 Blue vs. 48 Red)</a:t>
          </a:r>
          <a:endParaRPr lang="en-US"/>
        </a:p>
      </dgm:t>
    </dgm:pt>
    <dgm:pt modelId="{9AB18CF3-9D9B-4C46-84D7-DF5DDF5F4D2E}" type="parTrans" cxnId="{EB522592-BBA3-4C20-B46B-06F5F5B87E86}">
      <dgm:prSet/>
      <dgm:spPr/>
      <dgm:t>
        <a:bodyPr/>
        <a:lstStyle/>
        <a:p>
          <a:endParaRPr lang="en-US"/>
        </a:p>
      </dgm:t>
    </dgm:pt>
    <dgm:pt modelId="{3CEECD71-28C9-43E4-B8A2-95DA20BDCB86}" type="sibTrans" cxnId="{EB522592-BBA3-4C20-B46B-06F5F5B87E86}">
      <dgm:prSet/>
      <dgm:spPr/>
      <dgm:t>
        <a:bodyPr/>
        <a:lstStyle/>
        <a:p>
          <a:endParaRPr lang="en-US"/>
        </a:p>
      </dgm:t>
    </dgm:pt>
    <dgm:pt modelId="{45B0CDA8-5AB1-4008-9463-A77CAAB3F024}" type="pres">
      <dgm:prSet presAssocID="{F95C08D1-AD3A-4313-A6EC-FFA601B1E36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F8EFAD-4B04-4660-A75E-A208F2C9BFA2}" type="pres">
      <dgm:prSet presAssocID="{2001CE14-C0BD-4BE7-936B-F2BD352AFEC3}" presName="thickLine" presStyleLbl="alignNode1" presStyleIdx="0" presStyleCnt="1"/>
      <dgm:spPr/>
    </dgm:pt>
    <dgm:pt modelId="{307AFE4D-CC84-48E9-8F72-62FD55A1ECAF}" type="pres">
      <dgm:prSet presAssocID="{2001CE14-C0BD-4BE7-936B-F2BD352AFEC3}" presName="horz1" presStyleCnt="0"/>
      <dgm:spPr/>
    </dgm:pt>
    <dgm:pt modelId="{FF99A314-C8D6-4BC5-836C-B4C7633E06C7}" type="pres">
      <dgm:prSet presAssocID="{2001CE14-C0BD-4BE7-936B-F2BD352AFEC3}" presName="tx1" presStyleLbl="revTx" presStyleIdx="0" presStyleCnt="1"/>
      <dgm:spPr/>
      <dgm:t>
        <a:bodyPr/>
        <a:lstStyle/>
        <a:p>
          <a:endParaRPr lang="en-US"/>
        </a:p>
      </dgm:t>
    </dgm:pt>
    <dgm:pt modelId="{227BBA84-1483-4495-9591-6FACE07AF7B9}" type="pres">
      <dgm:prSet presAssocID="{2001CE14-C0BD-4BE7-936B-F2BD352AFEC3}" presName="vert1" presStyleCnt="0"/>
      <dgm:spPr/>
    </dgm:pt>
  </dgm:ptLst>
  <dgm:cxnLst>
    <dgm:cxn modelId="{EB522592-BBA3-4C20-B46B-06F5F5B87E86}" srcId="{F95C08D1-AD3A-4313-A6EC-FFA601B1E36B}" destId="{2001CE14-C0BD-4BE7-936B-F2BD352AFEC3}" srcOrd="0" destOrd="0" parTransId="{9AB18CF3-9D9B-4C46-84D7-DF5DDF5F4D2E}" sibTransId="{3CEECD71-28C9-43E4-B8A2-95DA20BDCB86}"/>
    <dgm:cxn modelId="{DF5430F5-6144-4913-ACEE-328C2D19978F}" type="presOf" srcId="{F95C08D1-AD3A-4313-A6EC-FFA601B1E36B}" destId="{45B0CDA8-5AB1-4008-9463-A77CAAB3F024}" srcOrd="0" destOrd="0" presId="urn:microsoft.com/office/officeart/2008/layout/LinedList"/>
    <dgm:cxn modelId="{71321B57-6EFF-4320-B3DC-EB564308B5EC}" type="presOf" srcId="{2001CE14-C0BD-4BE7-936B-F2BD352AFEC3}" destId="{FF99A314-C8D6-4BC5-836C-B4C7633E06C7}" srcOrd="0" destOrd="0" presId="urn:microsoft.com/office/officeart/2008/layout/LinedList"/>
    <dgm:cxn modelId="{88D867B4-59D7-43BD-8B67-973848DFDDB4}" type="presParOf" srcId="{45B0CDA8-5AB1-4008-9463-A77CAAB3F024}" destId="{18F8EFAD-4B04-4660-A75E-A208F2C9BFA2}" srcOrd="0" destOrd="0" presId="urn:microsoft.com/office/officeart/2008/layout/LinedList"/>
    <dgm:cxn modelId="{38A0A45D-2E3B-47C1-B616-C23F5FB63102}" type="presParOf" srcId="{45B0CDA8-5AB1-4008-9463-A77CAAB3F024}" destId="{307AFE4D-CC84-48E9-8F72-62FD55A1ECAF}" srcOrd="1" destOrd="0" presId="urn:microsoft.com/office/officeart/2008/layout/LinedList"/>
    <dgm:cxn modelId="{0209C0A6-F226-4D86-8266-5D36C8B23E5E}" type="presParOf" srcId="{307AFE4D-CC84-48E9-8F72-62FD55A1ECAF}" destId="{FF99A314-C8D6-4BC5-836C-B4C7633E06C7}" srcOrd="0" destOrd="0" presId="urn:microsoft.com/office/officeart/2008/layout/LinedList"/>
    <dgm:cxn modelId="{F0846D4B-F8BA-4825-AE7A-50BEF5DC855D}" type="presParOf" srcId="{307AFE4D-CC84-48E9-8F72-62FD55A1ECAF}" destId="{227BBA84-1483-4495-9591-6FACE07AF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0C9637-2C4F-4C99-A07B-F5E2E8A89165}" type="doc">
      <dgm:prSet loTypeId="urn:microsoft.com/office/officeart/2005/8/layout/target3" loCatId="relationship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882BC1B-D3A3-4803-8E84-A631F2C572F0}">
      <dgm:prSet/>
      <dgm:spPr/>
      <dgm:t>
        <a:bodyPr/>
        <a:lstStyle/>
        <a:p>
          <a:pPr rtl="0"/>
          <a:r>
            <a:rPr lang="en-US" dirty="0" smtClean="0"/>
            <a:t>Development of the </a:t>
          </a:r>
          <a:r>
            <a:rPr lang="en-US" b="1" i="1" dirty="0" smtClean="0"/>
            <a:t>State</a:t>
          </a:r>
          <a:r>
            <a:rPr lang="en-US" dirty="0" smtClean="0"/>
            <a:t> as a concept can be </a:t>
          </a:r>
          <a:r>
            <a:rPr lang="en-US" b="1" i="1" dirty="0" smtClean="0"/>
            <a:t>traced to the Fertile Crescent</a:t>
          </a:r>
          <a:r>
            <a:rPr lang="en-US" dirty="0" smtClean="0"/>
            <a:t>.</a:t>
          </a:r>
          <a:endParaRPr lang="en-US" dirty="0"/>
        </a:p>
      </dgm:t>
    </dgm:pt>
    <dgm:pt modelId="{650DA8CD-EBBF-43BD-AD3E-A38282863E9F}" type="parTrans" cxnId="{83D331B6-08F2-478D-8030-969E374C76D2}">
      <dgm:prSet/>
      <dgm:spPr/>
      <dgm:t>
        <a:bodyPr/>
        <a:lstStyle/>
        <a:p>
          <a:endParaRPr lang="en-US"/>
        </a:p>
      </dgm:t>
    </dgm:pt>
    <dgm:pt modelId="{D5E033C1-6111-4D9A-ADBF-2DBD93AC943D}" type="sibTrans" cxnId="{83D331B6-08F2-478D-8030-969E374C76D2}">
      <dgm:prSet/>
      <dgm:spPr/>
      <dgm:t>
        <a:bodyPr/>
        <a:lstStyle/>
        <a:p>
          <a:endParaRPr lang="en-US"/>
        </a:p>
      </dgm:t>
    </dgm:pt>
    <dgm:pt modelId="{7199293F-1B79-4758-BBF2-36DFFF8B16BD}" type="pres">
      <dgm:prSet presAssocID="{860C9637-2C4F-4C99-A07B-F5E2E8A891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42CFC-E9ED-4F5C-BA08-14CE16A97F4B}" type="pres">
      <dgm:prSet presAssocID="{B882BC1B-D3A3-4803-8E84-A631F2C572F0}" presName="circle1" presStyleLbl="node1" presStyleIdx="0" presStyleCnt="1"/>
      <dgm:spPr/>
    </dgm:pt>
    <dgm:pt modelId="{E163AEB3-AFB0-4AEF-B618-BCEF83E86DF5}" type="pres">
      <dgm:prSet presAssocID="{B882BC1B-D3A3-4803-8E84-A631F2C572F0}" presName="space" presStyleCnt="0"/>
      <dgm:spPr/>
    </dgm:pt>
    <dgm:pt modelId="{112E55B1-9F3D-4C02-8409-1595230C1A70}" type="pres">
      <dgm:prSet presAssocID="{B882BC1B-D3A3-4803-8E84-A631F2C572F0}" presName="rect1" presStyleLbl="alignAcc1" presStyleIdx="0" presStyleCnt="1" custLinFactNeighborX="3310" custLinFactNeighborY="7407"/>
      <dgm:spPr/>
      <dgm:t>
        <a:bodyPr/>
        <a:lstStyle/>
        <a:p>
          <a:endParaRPr lang="en-US"/>
        </a:p>
      </dgm:t>
    </dgm:pt>
    <dgm:pt modelId="{0049B186-C39B-46AF-B0F5-9970EC0D678F}" type="pres">
      <dgm:prSet presAssocID="{B882BC1B-D3A3-4803-8E84-A631F2C572F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331B6-08F2-478D-8030-969E374C76D2}" srcId="{860C9637-2C4F-4C99-A07B-F5E2E8A89165}" destId="{B882BC1B-D3A3-4803-8E84-A631F2C572F0}" srcOrd="0" destOrd="0" parTransId="{650DA8CD-EBBF-43BD-AD3E-A38282863E9F}" sibTransId="{D5E033C1-6111-4D9A-ADBF-2DBD93AC943D}"/>
    <dgm:cxn modelId="{65CA46E9-9591-4578-9D55-DE78B38CE38C}" type="presOf" srcId="{B882BC1B-D3A3-4803-8E84-A631F2C572F0}" destId="{112E55B1-9F3D-4C02-8409-1595230C1A70}" srcOrd="0" destOrd="0" presId="urn:microsoft.com/office/officeart/2005/8/layout/target3"/>
    <dgm:cxn modelId="{18C96B13-B14A-4403-B1F2-22618F4C368C}" type="presOf" srcId="{B882BC1B-D3A3-4803-8E84-A631F2C572F0}" destId="{0049B186-C39B-46AF-B0F5-9970EC0D678F}" srcOrd="1" destOrd="0" presId="urn:microsoft.com/office/officeart/2005/8/layout/target3"/>
    <dgm:cxn modelId="{0FD25EDF-F58D-4F5A-B539-071D820B7772}" type="presOf" srcId="{860C9637-2C4F-4C99-A07B-F5E2E8A89165}" destId="{7199293F-1B79-4758-BBF2-36DFFF8B16BD}" srcOrd="0" destOrd="0" presId="urn:microsoft.com/office/officeart/2005/8/layout/target3"/>
    <dgm:cxn modelId="{BE155A14-7D45-4C7F-9822-2A265D29D762}" type="presParOf" srcId="{7199293F-1B79-4758-BBF2-36DFFF8B16BD}" destId="{45C42CFC-E9ED-4F5C-BA08-14CE16A97F4B}" srcOrd="0" destOrd="0" presId="urn:microsoft.com/office/officeart/2005/8/layout/target3"/>
    <dgm:cxn modelId="{7E0918EB-16F9-4446-AC68-78075A48491D}" type="presParOf" srcId="{7199293F-1B79-4758-BBF2-36DFFF8B16BD}" destId="{E163AEB3-AFB0-4AEF-B618-BCEF83E86DF5}" srcOrd="1" destOrd="0" presId="urn:microsoft.com/office/officeart/2005/8/layout/target3"/>
    <dgm:cxn modelId="{36A03D16-FE74-4EB9-8560-EFCE553C70BE}" type="presParOf" srcId="{7199293F-1B79-4758-BBF2-36DFFF8B16BD}" destId="{112E55B1-9F3D-4C02-8409-1595230C1A70}" srcOrd="2" destOrd="0" presId="urn:microsoft.com/office/officeart/2005/8/layout/target3"/>
    <dgm:cxn modelId="{03646421-AC72-429E-BCB9-8177FA94389E}" type="presParOf" srcId="{7199293F-1B79-4758-BBF2-36DFFF8B16BD}" destId="{0049B186-C39B-46AF-B0F5-9970EC0D678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97693C-461E-469F-B423-E41DFDEBF9B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807FC8-CE79-45A9-8E2F-5EA55F34A93C}">
      <dgm:prSet/>
      <dgm:spPr/>
      <dgm:t>
        <a:bodyPr/>
        <a:lstStyle/>
        <a:p>
          <a:pPr rtl="0"/>
          <a:r>
            <a:rPr lang="en-US" baseline="0" dirty="0" smtClean="0"/>
            <a:t>The Modern State Ideal</a:t>
          </a:r>
          <a:endParaRPr lang="en-US" dirty="0"/>
        </a:p>
      </dgm:t>
    </dgm:pt>
    <dgm:pt modelId="{524BF43F-EBA0-4214-B53C-E2DF0ECDC7D3}" type="parTrans" cxnId="{FCC2B8BE-395F-430E-87DA-07F4FA4D3FC9}">
      <dgm:prSet/>
      <dgm:spPr/>
      <dgm:t>
        <a:bodyPr/>
        <a:lstStyle/>
        <a:p>
          <a:endParaRPr lang="en-US"/>
        </a:p>
      </dgm:t>
    </dgm:pt>
    <dgm:pt modelId="{94B14603-D2EA-4CB9-8AAE-11979E7FD6BD}" type="sibTrans" cxnId="{FCC2B8BE-395F-430E-87DA-07F4FA4D3FC9}">
      <dgm:prSet/>
      <dgm:spPr/>
      <dgm:t>
        <a:bodyPr/>
        <a:lstStyle/>
        <a:p>
          <a:endParaRPr lang="en-US"/>
        </a:p>
      </dgm:t>
    </dgm:pt>
    <dgm:pt modelId="{79D615B5-F2D4-4C2A-AFDF-8996488E54EE}" type="pres">
      <dgm:prSet presAssocID="{F397693C-461E-469F-B423-E41DFDEBF9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788B36-8BB9-4316-AF49-D7F33BC20CAE}" type="pres">
      <dgm:prSet presAssocID="{17807FC8-CE79-45A9-8E2F-5EA55F34A93C}" presName="thickLine" presStyleLbl="alignNode1" presStyleIdx="0" presStyleCnt="1"/>
      <dgm:spPr/>
    </dgm:pt>
    <dgm:pt modelId="{591EFCDA-DE30-4877-B94D-56231C90F1C5}" type="pres">
      <dgm:prSet presAssocID="{17807FC8-CE79-45A9-8E2F-5EA55F34A93C}" presName="horz1" presStyleCnt="0"/>
      <dgm:spPr/>
    </dgm:pt>
    <dgm:pt modelId="{CD270A12-4F24-4EB4-A127-22288D06480C}" type="pres">
      <dgm:prSet presAssocID="{17807FC8-CE79-45A9-8E2F-5EA55F34A93C}" presName="tx1" presStyleLbl="revTx" presStyleIdx="0" presStyleCnt="1"/>
      <dgm:spPr/>
      <dgm:t>
        <a:bodyPr/>
        <a:lstStyle/>
        <a:p>
          <a:endParaRPr lang="en-US"/>
        </a:p>
      </dgm:t>
    </dgm:pt>
    <dgm:pt modelId="{5396F3F5-1C91-426A-8324-FA59914FC1CE}" type="pres">
      <dgm:prSet presAssocID="{17807FC8-CE79-45A9-8E2F-5EA55F34A93C}" presName="vert1" presStyleCnt="0"/>
      <dgm:spPr/>
    </dgm:pt>
  </dgm:ptLst>
  <dgm:cxnLst>
    <dgm:cxn modelId="{03696D98-EF9B-4437-854A-4524057BB692}" type="presOf" srcId="{17807FC8-CE79-45A9-8E2F-5EA55F34A93C}" destId="{CD270A12-4F24-4EB4-A127-22288D06480C}" srcOrd="0" destOrd="0" presId="urn:microsoft.com/office/officeart/2008/layout/LinedList"/>
    <dgm:cxn modelId="{0F393BF7-1620-4063-A34D-F4DF233DFAE2}" type="presOf" srcId="{F397693C-461E-469F-B423-E41DFDEBF9B1}" destId="{79D615B5-F2D4-4C2A-AFDF-8996488E54EE}" srcOrd="0" destOrd="0" presId="urn:microsoft.com/office/officeart/2008/layout/LinedList"/>
    <dgm:cxn modelId="{FCC2B8BE-395F-430E-87DA-07F4FA4D3FC9}" srcId="{F397693C-461E-469F-B423-E41DFDEBF9B1}" destId="{17807FC8-CE79-45A9-8E2F-5EA55F34A93C}" srcOrd="0" destOrd="0" parTransId="{524BF43F-EBA0-4214-B53C-E2DF0ECDC7D3}" sibTransId="{94B14603-D2EA-4CB9-8AAE-11979E7FD6BD}"/>
    <dgm:cxn modelId="{143C4471-AEFC-4E38-8D01-912A8683899C}" type="presParOf" srcId="{79D615B5-F2D4-4C2A-AFDF-8996488E54EE}" destId="{00788B36-8BB9-4316-AF49-D7F33BC20CAE}" srcOrd="0" destOrd="0" presId="urn:microsoft.com/office/officeart/2008/layout/LinedList"/>
    <dgm:cxn modelId="{171B6F7B-3D9C-49D3-9B1D-0F71AB1C0A6F}" type="presParOf" srcId="{79D615B5-F2D4-4C2A-AFDF-8996488E54EE}" destId="{591EFCDA-DE30-4877-B94D-56231C90F1C5}" srcOrd="1" destOrd="0" presId="urn:microsoft.com/office/officeart/2008/layout/LinedList"/>
    <dgm:cxn modelId="{19C0147C-D44A-4C57-817E-1E878987A2D7}" type="presParOf" srcId="{591EFCDA-DE30-4877-B94D-56231C90F1C5}" destId="{CD270A12-4F24-4EB4-A127-22288D06480C}" srcOrd="0" destOrd="0" presId="urn:microsoft.com/office/officeart/2008/layout/LinedList"/>
    <dgm:cxn modelId="{A9852255-87B9-47AA-9C5C-2D6FAA80AF15}" type="presParOf" srcId="{591EFCDA-DE30-4877-B94D-56231C90F1C5}" destId="{5396F3F5-1C91-426A-8324-FA59914FC1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4A6945-24ED-4C13-8DF0-181DBD09B929}" type="doc">
      <dgm:prSet loTypeId="urn:microsoft.com/office/officeart/2005/8/layout/target3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0AB4B21-61F6-45A4-B692-9EE7BBD8A162}">
      <dgm:prSet/>
      <dgm:spPr/>
      <dgm:t>
        <a:bodyPr/>
        <a:lstStyle/>
        <a:p>
          <a:pPr rtl="0"/>
          <a:r>
            <a:rPr lang="en-US" b="1" i="1" dirty="0" smtClean="0"/>
            <a:t>Mercantilism</a:t>
          </a:r>
          <a:r>
            <a:rPr lang="en-US" dirty="0" smtClean="0"/>
            <a:t> is an economic theory:</a:t>
          </a:r>
          <a:endParaRPr lang="en-US" dirty="0"/>
        </a:p>
      </dgm:t>
    </dgm:pt>
    <dgm:pt modelId="{3B5A3D56-A382-45D2-AE72-C55DF7EB707F}" type="parTrans" cxnId="{B0A9C90F-0545-46AE-AF0F-E3F255961627}">
      <dgm:prSet/>
      <dgm:spPr/>
      <dgm:t>
        <a:bodyPr/>
        <a:lstStyle/>
        <a:p>
          <a:endParaRPr lang="en-US"/>
        </a:p>
      </dgm:t>
    </dgm:pt>
    <dgm:pt modelId="{8569D13A-022C-407B-BF65-B21E8623C426}" type="sibTrans" cxnId="{B0A9C90F-0545-46AE-AF0F-E3F255961627}">
      <dgm:prSet/>
      <dgm:spPr/>
      <dgm:t>
        <a:bodyPr/>
        <a:lstStyle/>
        <a:p>
          <a:endParaRPr lang="en-US"/>
        </a:p>
      </dgm:t>
    </dgm:pt>
    <dgm:pt modelId="{4B904B6E-342D-413D-84FF-1AA3A241AAE6}">
      <dgm:prSet/>
      <dgm:spPr/>
      <dgm:t>
        <a:bodyPr/>
        <a:lstStyle/>
        <a:p>
          <a:pPr rtl="0"/>
          <a:r>
            <a:rPr lang="en-US" dirty="0" smtClean="0">
              <a:ln>
                <a:noFill/>
              </a:ln>
              <a:effectLst/>
            </a:rPr>
            <a:t>Trade generates wealth and is stimulated by the accumulation of profitable balances</a:t>
          </a:r>
          <a:endParaRPr lang="en-US" dirty="0">
            <a:ln>
              <a:noFill/>
            </a:ln>
            <a:effectLst/>
          </a:endParaRPr>
        </a:p>
      </dgm:t>
    </dgm:pt>
    <dgm:pt modelId="{98DD017B-E9C2-4B38-842A-68203CDEBF68}" type="parTrans" cxnId="{79CC11F6-146E-48A9-BCBC-43CEBAC6DC54}">
      <dgm:prSet/>
      <dgm:spPr/>
      <dgm:t>
        <a:bodyPr/>
        <a:lstStyle/>
        <a:p>
          <a:endParaRPr lang="en-US"/>
        </a:p>
      </dgm:t>
    </dgm:pt>
    <dgm:pt modelId="{C1CDE3DF-372D-46F2-B621-596B9A20CBEF}" type="sibTrans" cxnId="{79CC11F6-146E-48A9-BCBC-43CEBAC6DC54}">
      <dgm:prSet/>
      <dgm:spPr/>
      <dgm:t>
        <a:bodyPr/>
        <a:lstStyle/>
        <a:p>
          <a:endParaRPr lang="en-US"/>
        </a:p>
      </dgm:t>
    </dgm:pt>
    <dgm:pt modelId="{3E021F53-4A75-40E8-B126-7AC1C16FFE87}">
      <dgm:prSet/>
      <dgm:spPr/>
      <dgm:t>
        <a:bodyPr/>
        <a:lstStyle/>
        <a:p>
          <a:pPr rtl="0"/>
          <a:r>
            <a:rPr lang="en-US" dirty="0" smtClean="0">
              <a:ln>
                <a:noFill/>
              </a:ln>
              <a:effectLst/>
            </a:rPr>
            <a:t>Governments should encourage this by means of protectionism</a:t>
          </a:r>
          <a:endParaRPr lang="en-US" dirty="0">
            <a:ln>
              <a:noFill/>
            </a:ln>
            <a:effectLst/>
          </a:endParaRPr>
        </a:p>
      </dgm:t>
    </dgm:pt>
    <dgm:pt modelId="{ADD3262B-4F9A-400D-9EB0-1BBDACA1F7D8}" type="parTrans" cxnId="{9F1C49A2-6929-4851-B881-64EEBA8E4013}">
      <dgm:prSet/>
      <dgm:spPr/>
      <dgm:t>
        <a:bodyPr/>
        <a:lstStyle/>
        <a:p>
          <a:endParaRPr lang="en-US"/>
        </a:p>
      </dgm:t>
    </dgm:pt>
    <dgm:pt modelId="{21CBB51D-4211-4F38-B648-BBA8957DB52B}" type="sibTrans" cxnId="{9F1C49A2-6929-4851-B881-64EEBA8E4013}">
      <dgm:prSet/>
      <dgm:spPr/>
      <dgm:t>
        <a:bodyPr/>
        <a:lstStyle/>
        <a:p>
          <a:endParaRPr lang="en-US"/>
        </a:p>
      </dgm:t>
    </dgm:pt>
    <dgm:pt modelId="{1A5B0FA4-F756-4B5A-B610-EB636A240984}" type="pres">
      <dgm:prSet presAssocID="{5E4A6945-24ED-4C13-8DF0-181DBD09B9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45C55-050D-42AD-8592-AD6731160D82}" type="pres">
      <dgm:prSet presAssocID="{10AB4B21-61F6-45A4-B692-9EE7BBD8A162}" presName="circle1" presStyleLbl="node1" presStyleIdx="0" presStyleCnt="1" custScaleX="104434"/>
      <dgm:spPr/>
    </dgm:pt>
    <dgm:pt modelId="{297E2861-6096-45C8-8B19-C071A0310F89}" type="pres">
      <dgm:prSet presAssocID="{10AB4B21-61F6-45A4-B692-9EE7BBD8A162}" presName="space" presStyleCnt="0"/>
      <dgm:spPr/>
    </dgm:pt>
    <dgm:pt modelId="{F865257B-3D7E-4148-8D27-C1CFA19034F3}" type="pres">
      <dgm:prSet presAssocID="{10AB4B21-61F6-45A4-B692-9EE7BBD8A162}" presName="rect1" presStyleLbl="alignAcc1" presStyleIdx="0" presStyleCnt="1" custScaleX="100000" custScaleY="100000" custLinFactY="-100000" custLinFactNeighborX="28332" custLinFactNeighborY="-112408"/>
      <dgm:spPr/>
      <dgm:t>
        <a:bodyPr/>
        <a:lstStyle/>
        <a:p>
          <a:endParaRPr lang="en-US"/>
        </a:p>
      </dgm:t>
    </dgm:pt>
    <dgm:pt modelId="{B40796AC-FF27-4AB3-AC7B-C62DED05A489}" type="pres">
      <dgm:prSet presAssocID="{10AB4B21-61F6-45A4-B692-9EE7BBD8A162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EE985-8844-46C3-94F8-5B7F09EE85AB}" type="pres">
      <dgm:prSet presAssocID="{10AB4B21-61F6-45A4-B692-9EE7BBD8A162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E8AD3-6D02-4E25-B6C7-0AA629AE65F6}" type="presOf" srcId="{4B904B6E-342D-413D-84FF-1AA3A241AAE6}" destId="{DD6EE985-8844-46C3-94F8-5B7F09EE85AB}" srcOrd="0" destOrd="0" presId="urn:microsoft.com/office/officeart/2005/8/layout/target3"/>
    <dgm:cxn modelId="{BD8B3165-4E05-422D-A312-1B8343B387F1}" type="presOf" srcId="{10AB4B21-61F6-45A4-B692-9EE7BBD8A162}" destId="{B40796AC-FF27-4AB3-AC7B-C62DED05A489}" srcOrd="1" destOrd="0" presId="urn:microsoft.com/office/officeart/2005/8/layout/target3"/>
    <dgm:cxn modelId="{0449DDE0-5068-4D3A-9B87-817D4B3DB344}" type="presOf" srcId="{5E4A6945-24ED-4C13-8DF0-181DBD09B929}" destId="{1A5B0FA4-F756-4B5A-B610-EB636A240984}" srcOrd="0" destOrd="0" presId="urn:microsoft.com/office/officeart/2005/8/layout/target3"/>
    <dgm:cxn modelId="{6FC30AFD-E200-4B78-9697-9368B13CBDA8}" type="presOf" srcId="{10AB4B21-61F6-45A4-B692-9EE7BBD8A162}" destId="{F865257B-3D7E-4148-8D27-C1CFA19034F3}" srcOrd="0" destOrd="0" presId="urn:microsoft.com/office/officeart/2005/8/layout/target3"/>
    <dgm:cxn modelId="{BD4BC294-D3B4-401E-83FA-799EF9553267}" type="presOf" srcId="{3E021F53-4A75-40E8-B126-7AC1C16FFE87}" destId="{DD6EE985-8844-46C3-94F8-5B7F09EE85AB}" srcOrd="0" destOrd="1" presId="urn:microsoft.com/office/officeart/2005/8/layout/target3"/>
    <dgm:cxn modelId="{9F1C49A2-6929-4851-B881-64EEBA8E4013}" srcId="{10AB4B21-61F6-45A4-B692-9EE7BBD8A162}" destId="{3E021F53-4A75-40E8-B126-7AC1C16FFE87}" srcOrd="1" destOrd="0" parTransId="{ADD3262B-4F9A-400D-9EB0-1BBDACA1F7D8}" sibTransId="{21CBB51D-4211-4F38-B648-BBA8957DB52B}"/>
    <dgm:cxn modelId="{79CC11F6-146E-48A9-BCBC-43CEBAC6DC54}" srcId="{10AB4B21-61F6-45A4-B692-9EE7BBD8A162}" destId="{4B904B6E-342D-413D-84FF-1AA3A241AAE6}" srcOrd="0" destOrd="0" parTransId="{98DD017B-E9C2-4B38-842A-68203CDEBF68}" sibTransId="{C1CDE3DF-372D-46F2-B621-596B9A20CBEF}"/>
    <dgm:cxn modelId="{B0A9C90F-0545-46AE-AF0F-E3F255961627}" srcId="{5E4A6945-24ED-4C13-8DF0-181DBD09B929}" destId="{10AB4B21-61F6-45A4-B692-9EE7BBD8A162}" srcOrd="0" destOrd="0" parTransId="{3B5A3D56-A382-45D2-AE72-C55DF7EB707F}" sibTransId="{8569D13A-022C-407B-BF65-B21E8623C426}"/>
    <dgm:cxn modelId="{7CA31A2E-AABC-4009-810A-F087A71058B3}" type="presParOf" srcId="{1A5B0FA4-F756-4B5A-B610-EB636A240984}" destId="{71545C55-050D-42AD-8592-AD6731160D82}" srcOrd="0" destOrd="0" presId="urn:microsoft.com/office/officeart/2005/8/layout/target3"/>
    <dgm:cxn modelId="{53974B30-CF8F-4C8A-A9FB-78BE2328F951}" type="presParOf" srcId="{1A5B0FA4-F756-4B5A-B610-EB636A240984}" destId="{297E2861-6096-45C8-8B19-C071A0310F89}" srcOrd="1" destOrd="0" presId="urn:microsoft.com/office/officeart/2005/8/layout/target3"/>
    <dgm:cxn modelId="{96430826-7C05-41B9-AFE9-DE8E01CE5D1C}" type="presParOf" srcId="{1A5B0FA4-F756-4B5A-B610-EB636A240984}" destId="{F865257B-3D7E-4148-8D27-C1CFA19034F3}" srcOrd="2" destOrd="0" presId="urn:microsoft.com/office/officeart/2005/8/layout/target3"/>
    <dgm:cxn modelId="{0A347696-D8AE-4A84-8082-FBD84C50178E}" type="presParOf" srcId="{1A5B0FA4-F756-4B5A-B610-EB636A240984}" destId="{B40796AC-FF27-4AB3-AC7B-C62DED05A489}" srcOrd="3" destOrd="0" presId="urn:microsoft.com/office/officeart/2005/8/layout/target3"/>
    <dgm:cxn modelId="{CDFA15F5-84A2-470E-867F-EC04D355940C}" type="presParOf" srcId="{1A5B0FA4-F756-4B5A-B610-EB636A240984}" destId="{DD6EE985-8844-46C3-94F8-5B7F09EE85AB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BE1020-7A63-4CD0-8882-2EAACCB3FC9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067F20-69E3-46F1-8C25-6CF782CB96C1}">
      <dgm:prSet/>
      <dgm:spPr/>
      <dgm:t>
        <a:bodyPr/>
        <a:lstStyle/>
        <a:p>
          <a:pPr rtl="0"/>
          <a:r>
            <a:rPr lang="en-US" baseline="0" smtClean="0"/>
            <a:t>Dominant Colonial Influences, 1550–1950. </a:t>
          </a:r>
          <a:endParaRPr lang="en-US"/>
        </a:p>
      </dgm:t>
    </dgm:pt>
    <dgm:pt modelId="{6E34EF00-C6E8-4D1A-914F-15A90F316923}" type="parTrans" cxnId="{421ECC3B-72E6-44A9-93B4-1D24EA22FAAC}">
      <dgm:prSet/>
      <dgm:spPr/>
      <dgm:t>
        <a:bodyPr/>
        <a:lstStyle/>
        <a:p>
          <a:endParaRPr lang="en-US"/>
        </a:p>
      </dgm:t>
    </dgm:pt>
    <dgm:pt modelId="{1BDB36C9-4165-4EFD-8553-61B1D371002C}" type="sibTrans" cxnId="{421ECC3B-72E6-44A9-93B4-1D24EA22FAAC}">
      <dgm:prSet/>
      <dgm:spPr/>
      <dgm:t>
        <a:bodyPr/>
        <a:lstStyle/>
        <a:p>
          <a:endParaRPr lang="en-US"/>
        </a:p>
      </dgm:t>
    </dgm:pt>
    <dgm:pt modelId="{C04CF192-9FEB-436D-8BAE-82A35BA3F0D9}" type="pres">
      <dgm:prSet presAssocID="{D0BE1020-7A63-4CD0-8882-2EAACCB3FC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61320B-CF27-4926-B1B9-84D9AA93B5F6}" type="pres">
      <dgm:prSet presAssocID="{47067F20-69E3-46F1-8C25-6CF782CB96C1}" presName="thickLine" presStyleLbl="alignNode1" presStyleIdx="0" presStyleCnt="1"/>
      <dgm:spPr/>
    </dgm:pt>
    <dgm:pt modelId="{1E04E441-3AEA-4778-A713-A569C1B52A44}" type="pres">
      <dgm:prSet presAssocID="{47067F20-69E3-46F1-8C25-6CF782CB96C1}" presName="horz1" presStyleCnt="0"/>
      <dgm:spPr/>
    </dgm:pt>
    <dgm:pt modelId="{226A7339-4CD5-42FD-8088-0D3365AB1532}" type="pres">
      <dgm:prSet presAssocID="{47067F20-69E3-46F1-8C25-6CF782CB96C1}" presName="tx1" presStyleLbl="revTx" presStyleIdx="0" presStyleCnt="1"/>
      <dgm:spPr/>
      <dgm:t>
        <a:bodyPr/>
        <a:lstStyle/>
        <a:p>
          <a:endParaRPr lang="en-US"/>
        </a:p>
      </dgm:t>
    </dgm:pt>
    <dgm:pt modelId="{E6F68200-B28C-40DB-A9B7-21BDAEBD511E}" type="pres">
      <dgm:prSet presAssocID="{47067F20-69E3-46F1-8C25-6CF782CB96C1}" presName="vert1" presStyleCnt="0"/>
      <dgm:spPr/>
    </dgm:pt>
  </dgm:ptLst>
  <dgm:cxnLst>
    <dgm:cxn modelId="{421ECC3B-72E6-44A9-93B4-1D24EA22FAAC}" srcId="{D0BE1020-7A63-4CD0-8882-2EAACCB3FC91}" destId="{47067F20-69E3-46F1-8C25-6CF782CB96C1}" srcOrd="0" destOrd="0" parTransId="{6E34EF00-C6E8-4D1A-914F-15A90F316923}" sibTransId="{1BDB36C9-4165-4EFD-8553-61B1D371002C}"/>
    <dgm:cxn modelId="{6592BED8-7058-4156-8B5A-724D4717CCEB}" type="presOf" srcId="{D0BE1020-7A63-4CD0-8882-2EAACCB3FC91}" destId="{C04CF192-9FEB-436D-8BAE-82A35BA3F0D9}" srcOrd="0" destOrd="0" presId="urn:microsoft.com/office/officeart/2008/layout/LinedList"/>
    <dgm:cxn modelId="{B96DA472-F8F8-4980-83F0-6FDE1D18F02F}" type="presOf" srcId="{47067F20-69E3-46F1-8C25-6CF782CB96C1}" destId="{226A7339-4CD5-42FD-8088-0D3365AB1532}" srcOrd="0" destOrd="0" presId="urn:microsoft.com/office/officeart/2008/layout/LinedList"/>
    <dgm:cxn modelId="{6EC0D71D-35E0-4985-BA19-B9A5DBFBD656}" type="presParOf" srcId="{C04CF192-9FEB-436D-8BAE-82A35BA3F0D9}" destId="{E461320B-CF27-4926-B1B9-84D9AA93B5F6}" srcOrd="0" destOrd="0" presId="urn:microsoft.com/office/officeart/2008/layout/LinedList"/>
    <dgm:cxn modelId="{D7DED61B-C68E-4FCF-B2E3-040E521F617F}" type="presParOf" srcId="{C04CF192-9FEB-436D-8BAE-82A35BA3F0D9}" destId="{1E04E441-3AEA-4778-A713-A569C1B52A44}" srcOrd="1" destOrd="0" presId="urn:microsoft.com/office/officeart/2008/layout/LinedList"/>
    <dgm:cxn modelId="{7EE3DD11-B517-4E74-B6D1-1E84C2B79FD7}" type="presParOf" srcId="{1E04E441-3AEA-4778-A713-A569C1B52A44}" destId="{226A7339-4CD5-42FD-8088-0D3365AB1532}" srcOrd="0" destOrd="0" presId="urn:microsoft.com/office/officeart/2008/layout/LinedList"/>
    <dgm:cxn modelId="{A5C457B8-6D37-4C74-A847-101C963E481A}" type="presParOf" srcId="{1E04E441-3AEA-4778-A713-A569C1B52A44}" destId="{E6F68200-B28C-40DB-A9B7-21BDAEBD51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8DE55A-CB42-4909-988B-7F0055D5D5A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0A276B-7803-4251-A004-A9EB0883D8B7}">
      <dgm:prSet/>
      <dgm:spPr/>
      <dgm:t>
        <a:bodyPr/>
        <a:lstStyle/>
        <a:p>
          <a:pPr rtl="0"/>
          <a:r>
            <a:rPr lang="en-US" baseline="0" dirty="0" smtClean="0"/>
            <a:t>Building the Capitalist World Economy</a:t>
          </a:r>
          <a:endParaRPr lang="en-US" dirty="0"/>
        </a:p>
      </dgm:t>
    </dgm:pt>
    <dgm:pt modelId="{2CA6FC61-CCAF-4A71-A99E-C83612416515}" type="parTrans" cxnId="{CF95210E-9437-46D6-BF08-56B1539B2A4C}">
      <dgm:prSet/>
      <dgm:spPr/>
      <dgm:t>
        <a:bodyPr/>
        <a:lstStyle/>
        <a:p>
          <a:endParaRPr lang="en-US"/>
        </a:p>
      </dgm:t>
    </dgm:pt>
    <dgm:pt modelId="{C0C129D4-6261-4421-9502-2B0C685BD824}" type="sibTrans" cxnId="{CF95210E-9437-46D6-BF08-56B1539B2A4C}">
      <dgm:prSet/>
      <dgm:spPr/>
      <dgm:t>
        <a:bodyPr/>
        <a:lstStyle/>
        <a:p>
          <a:endParaRPr lang="en-US"/>
        </a:p>
      </dgm:t>
    </dgm:pt>
    <dgm:pt modelId="{55F0DA0B-0F40-4E31-AA95-F27E01781A2F}" type="pres">
      <dgm:prSet presAssocID="{EB8DE55A-CB42-4909-988B-7F0055D5D5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9468E9-1972-448F-94A0-0088B2ED68FA}" type="pres">
      <dgm:prSet presAssocID="{C90A276B-7803-4251-A004-A9EB0883D8B7}" presName="thickLine" presStyleLbl="alignNode1" presStyleIdx="0" presStyleCnt="1"/>
      <dgm:spPr/>
    </dgm:pt>
    <dgm:pt modelId="{33D32317-0F9D-4E0C-8E97-8F98B44B3A0C}" type="pres">
      <dgm:prSet presAssocID="{C90A276B-7803-4251-A004-A9EB0883D8B7}" presName="horz1" presStyleCnt="0"/>
      <dgm:spPr/>
    </dgm:pt>
    <dgm:pt modelId="{1CE3F3AC-3AAD-4AF0-8822-09C90FEE1888}" type="pres">
      <dgm:prSet presAssocID="{C90A276B-7803-4251-A004-A9EB0883D8B7}" presName="tx1" presStyleLbl="revTx" presStyleIdx="0" presStyleCnt="1"/>
      <dgm:spPr/>
      <dgm:t>
        <a:bodyPr/>
        <a:lstStyle/>
        <a:p>
          <a:endParaRPr lang="en-US"/>
        </a:p>
      </dgm:t>
    </dgm:pt>
    <dgm:pt modelId="{D9065B26-CBEA-4D63-A074-73534E71D9E3}" type="pres">
      <dgm:prSet presAssocID="{C90A276B-7803-4251-A004-A9EB0883D8B7}" presName="vert1" presStyleCnt="0"/>
      <dgm:spPr/>
    </dgm:pt>
  </dgm:ptLst>
  <dgm:cxnLst>
    <dgm:cxn modelId="{CF95210E-9437-46D6-BF08-56B1539B2A4C}" srcId="{EB8DE55A-CB42-4909-988B-7F0055D5D5A3}" destId="{C90A276B-7803-4251-A004-A9EB0883D8B7}" srcOrd="0" destOrd="0" parTransId="{2CA6FC61-CCAF-4A71-A99E-C83612416515}" sibTransId="{C0C129D4-6261-4421-9502-2B0C685BD824}"/>
    <dgm:cxn modelId="{32883212-B924-4CFB-AF05-30D2E72C4274}" type="presOf" srcId="{C90A276B-7803-4251-A004-A9EB0883D8B7}" destId="{1CE3F3AC-3AAD-4AF0-8822-09C90FEE1888}" srcOrd="0" destOrd="0" presId="urn:microsoft.com/office/officeart/2008/layout/LinedList"/>
    <dgm:cxn modelId="{20B065DB-4940-4592-B4A8-737E194DE106}" type="presOf" srcId="{EB8DE55A-CB42-4909-988B-7F0055D5D5A3}" destId="{55F0DA0B-0F40-4E31-AA95-F27E01781A2F}" srcOrd="0" destOrd="0" presId="urn:microsoft.com/office/officeart/2008/layout/LinedList"/>
    <dgm:cxn modelId="{E08A01F7-9409-4072-A36B-E7B8199BB1CC}" type="presParOf" srcId="{55F0DA0B-0F40-4E31-AA95-F27E01781A2F}" destId="{EB9468E9-1972-448F-94A0-0088B2ED68FA}" srcOrd="0" destOrd="0" presId="urn:microsoft.com/office/officeart/2008/layout/LinedList"/>
    <dgm:cxn modelId="{719BA82E-00A4-4D4D-885B-6B3E22181836}" type="presParOf" srcId="{55F0DA0B-0F40-4E31-AA95-F27E01781A2F}" destId="{33D32317-0F9D-4E0C-8E97-8F98B44B3A0C}" srcOrd="1" destOrd="0" presId="urn:microsoft.com/office/officeart/2008/layout/LinedList"/>
    <dgm:cxn modelId="{AD86D200-0BD2-4911-88F4-5D4AC7C412ED}" type="presParOf" srcId="{33D32317-0F9D-4E0C-8E97-8F98B44B3A0C}" destId="{1CE3F3AC-3AAD-4AF0-8822-09C90FEE1888}" srcOrd="0" destOrd="0" presId="urn:microsoft.com/office/officeart/2008/layout/LinedList"/>
    <dgm:cxn modelId="{B97F9802-B6EF-4FA0-A981-2B573B581B1E}" type="presParOf" srcId="{33D32317-0F9D-4E0C-8E97-8F98B44B3A0C}" destId="{D9065B26-CBEA-4D63-A074-73534E71D9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AE8F4-F15B-428C-904E-281545641BC4}">
      <dsp:nvSpPr>
        <dsp:cNvPr id="0" name=""/>
        <dsp:cNvSpPr/>
      </dsp:nvSpPr>
      <dsp:spPr>
        <a:xfrm>
          <a:off x="775780" y="1242763"/>
          <a:ext cx="5211247" cy="213642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5">
              <a:tint val="4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FA0ACC-FE3B-4AF5-BE8E-B38E20EDDCD3}">
      <dsp:nvSpPr>
        <dsp:cNvPr id="0" name=""/>
        <dsp:cNvSpPr/>
      </dsp:nvSpPr>
      <dsp:spPr>
        <a:xfrm>
          <a:off x="3385901" y="1831512"/>
          <a:ext cx="400095" cy="4000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8A6991-7CF8-4726-A019-3647725D789D}">
      <dsp:nvSpPr>
        <dsp:cNvPr id="0" name=""/>
        <dsp:cNvSpPr/>
      </dsp:nvSpPr>
      <dsp:spPr>
        <a:xfrm>
          <a:off x="6028351" y="775721"/>
          <a:ext cx="4096720" cy="2276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2002" bIns="0" numCol="1" spcCol="1270" anchor="t" anchorCtr="0">
          <a:noAutofit/>
        </a:bodyPr>
        <a:lstStyle/>
        <a:p>
          <a:pPr lvl="0" algn="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Geopolitical Theories and the Organization of Space</a:t>
          </a:r>
          <a:endParaRPr lang="en-US" sz="3900" kern="1200" dirty="0"/>
        </a:p>
      </dsp:txBody>
      <dsp:txXfrm>
        <a:off x="6028351" y="775721"/>
        <a:ext cx="4096720" cy="22765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EAAE8-0993-4A57-8CC8-08C71599671F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85A47-BE58-4892-AA9A-D0CFC06A725A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baseline="0" smtClean="0"/>
            <a:t>World-Systems Theory</a:t>
          </a:r>
          <a:endParaRPr lang="en-US" sz="6200" kern="1200"/>
        </a:p>
      </dsp:txBody>
      <dsp:txXfrm>
        <a:off x="0" y="0"/>
        <a:ext cx="9692640" cy="13255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692D7-9CE2-4ED7-86A4-F43FC3465FAE}">
      <dsp:nvSpPr>
        <dsp:cNvPr id="0" name=""/>
        <dsp:cNvSpPr/>
      </dsp:nvSpPr>
      <dsp:spPr>
        <a:xfrm>
          <a:off x="286455" y="271"/>
          <a:ext cx="3907649" cy="9769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The three basic components of the world-systems theory per </a:t>
          </a:r>
          <a:r>
            <a:rPr lang="en-US" sz="2000" b="1" i="1" kern="1200" baseline="0" dirty="0" smtClean="0"/>
            <a:t>Immanuel </a:t>
          </a:r>
          <a:r>
            <a:rPr lang="en-US" sz="2000" b="1" i="1" kern="1200" baseline="0" dirty="0" err="1" smtClean="0"/>
            <a:t>Wallerstein</a:t>
          </a:r>
          <a:r>
            <a:rPr lang="en-US" sz="2000" b="1" i="1" kern="1200" baseline="0" dirty="0" smtClean="0"/>
            <a:t>:</a:t>
          </a:r>
          <a:endParaRPr lang="en-US" sz="2000" kern="1200" dirty="0"/>
        </a:p>
      </dsp:txBody>
      <dsp:txXfrm>
        <a:off x="315068" y="28884"/>
        <a:ext cx="3850423" cy="919686"/>
      </dsp:txXfrm>
    </dsp:sp>
    <dsp:sp modelId="{AD080B8C-5ACC-4F54-AFFD-9A584DE2FD8E}">
      <dsp:nvSpPr>
        <dsp:cNvPr id="0" name=""/>
        <dsp:cNvSpPr/>
      </dsp:nvSpPr>
      <dsp:spPr>
        <a:xfrm rot="5400000">
          <a:off x="2154800" y="1062663"/>
          <a:ext cx="170959" cy="1709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6F7A9E-FA15-41D6-B353-F2C45F8D2ABA}">
      <dsp:nvSpPr>
        <dsp:cNvPr id="0" name=""/>
        <dsp:cNvSpPr/>
      </dsp:nvSpPr>
      <dsp:spPr>
        <a:xfrm>
          <a:off x="286455" y="1319102"/>
          <a:ext cx="3907649" cy="9769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world economy has one market and a global division of labor.</a:t>
          </a:r>
          <a:endParaRPr lang="en-US" sz="2000" kern="1200" dirty="0"/>
        </a:p>
      </dsp:txBody>
      <dsp:txXfrm>
        <a:off x="315068" y="1347715"/>
        <a:ext cx="3850423" cy="919686"/>
      </dsp:txXfrm>
    </dsp:sp>
    <dsp:sp modelId="{6EF164ED-C120-4999-8DAA-E03147F0CA1F}">
      <dsp:nvSpPr>
        <dsp:cNvPr id="0" name=""/>
        <dsp:cNvSpPr/>
      </dsp:nvSpPr>
      <dsp:spPr>
        <a:xfrm rot="5400000">
          <a:off x="2154800" y="2381495"/>
          <a:ext cx="170959" cy="1709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534578"/>
            <a:satOff val="2515"/>
            <a:lumOff val="1275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9534578"/>
              <a:satOff val="2515"/>
              <a:lumOff val="1275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42A560-DB77-4211-B6C3-02F1ED188766}">
      <dsp:nvSpPr>
        <dsp:cNvPr id="0" name=""/>
        <dsp:cNvSpPr/>
      </dsp:nvSpPr>
      <dsp:spPr>
        <a:xfrm>
          <a:off x="286455" y="2637934"/>
          <a:ext cx="3907649" cy="9769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9712644"/>
            <a:satOff val="2462"/>
            <a:lumOff val="31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712644"/>
              <a:satOff val="2462"/>
              <a:lumOff val="312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5">
              <a:tint val="40000"/>
              <a:alpha val="90000"/>
              <a:hueOff val="-9712644"/>
              <a:satOff val="2462"/>
              <a:lumOff val="312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Almost everything takes place within the context of the world economy.</a:t>
          </a:r>
          <a:endParaRPr lang="en-US" sz="2000" kern="1200" dirty="0"/>
        </a:p>
      </dsp:txBody>
      <dsp:txXfrm>
        <a:off x="315068" y="2666547"/>
        <a:ext cx="3850423" cy="919686"/>
      </dsp:txXfrm>
    </dsp:sp>
    <dsp:sp modelId="{A87F72E7-8859-41E4-8FEF-9F1913EEE51A}">
      <dsp:nvSpPr>
        <dsp:cNvPr id="0" name=""/>
        <dsp:cNvSpPr/>
      </dsp:nvSpPr>
      <dsp:spPr>
        <a:xfrm rot="5400000">
          <a:off x="2154800" y="3700326"/>
          <a:ext cx="170959" cy="1709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19069156"/>
              <a:satOff val="5029"/>
              <a:lumOff val="2549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9F7A73-8A35-4626-85DD-8526AD913D91}">
      <dsp:nvSpPr>
        <dsp:cNvPr id="0" name=""/>
        <dsp:cNvSpPr/>
      </dsp:nvSpPr>
      <dsp:spPr>
        <a:xfrm>
          <a:off x="286455" y="3956766"/>
          <a:ext cx="3907649" cy="9769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9425287"/>
            <a:satOff val="4925"/>
            <a:lumOff val="62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9425287"/>
              <a:satOff val="4925"/>
              <a:lumOff val="625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5">
              <a:tint val="40000"/>
              <a:alpha val="90000"/>
              <a:hueOff val="-19425287"/>
              <a:satOff val="4925"/>
              <a:lumOff val="625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world economy has a three-tier structure – core, semi-periphery, and periphery.</a:t>
          </a:r>
          <a:endParaRPr lang="en-US" sz="2000" kern="1200" dirty="0"/>
        </a:p>
      </dsp:txBody>
      <dsp:txXfrm>
        <a:off x="315068" y="3985379"/>
        <a:ext cx="3850423" cy="9196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C26B-F968-4A14-88B5-F6B7AC756935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97EF8A-8ABA-4B4B-B190-260572CCFA84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baseline="0" smtClean="0"/>
            <a:t>The World-Systems Theory Part I</a:t>
          </a:r>
          <a:endParaRPr lang="en-US" sz="4700" kern="1200"/>
        </a:p>
      </dsp:txBody>
      <dsp:txXfrm>
        <a:off x="0" y="0"/>
        <a:ext cx="9692640" cy="13255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8AE9F-C2E8-4359-981B-DAAB5B16B767}">
      <dsp:nvSpPr>
        <dsp:cNvPr id="0" name=""/>
        <dsp:cNvSpPr/>
      </dsp:nvSpPr>
      <dsp:spPr>
        <a:xfrm>
          <a:off x="0" y="520859"/>
          <a:ext cx="9991725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75469" tIns="666496" rIns="775469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i="1" kern="1200" dirty="0" smtClean="0"/>
            <a:t>Capitalism</a:t>
          </a:r>
          <a:r>
            <a:rPr lang="en-US" sz="3200" kern="1200" dirty="0" smtClean="0"/>
            <a:t>: in the world economy, individuals, corporations, and states freely produce goods and services that are exchanged for profit.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i="1" kern="1200" dirty="0" smtClean="0"/>
            <a:t>Commodification</a:t>
          </a:r>
          <a:r>
            <a:rPr lang="en-US" sz="3200" kern="1200" dirty="0" smtClean="0"/>
            <a:t> is the process of placing a price on a good, service, or idea and then buying, selling, and trading that item.</a:t>
          </a:r>
          <a:endParaRPr lang="en-US" sz="3200" kern="1200" dirty="0"/>
        </a:p>
      </dsp:txBody>
      <dsp:txXfrm>
        <a:off x="0" y="520859"/>
        <a:ext cx="9991725" cy="4536000"/>
      </dsp:txXfrm>
    </dsp:sp>
    <dsp:sp modelId="{3FEC06EB-827F-4392-A75B-C2E1F137C04C}">
      <dsp:nvSpPr>
        <dsp:cNvPr id="0" name=""/>
        <dsp:cNvSpPr/>
      </dsp:nvSpPr>
      <dsp:spPr>
        <a:xfrm>
          <a:off x="499586" y="48539"/>
          <a:ext cx="6994207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4364" tIns="0" rIns="26436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/>
            <a:t>The world economy has </a:t>
          </a:r>
          <a:r>
            <a:rPr lang="en-US" sz="2400" b="1" i="1" kern="1200" baseline="0" dirty="0" smtClean="0"/>
            <a:t>one market </a:t>
          </a:r>
          <a:r>
            <a:rPr lang="en-US" sz="2400" kern="1200" baseline="0" dirty="0" smtClean="0"/>
            <a:t>and a </a:t>
          </a:r>
          <a:r>
            <a:rPr lang="en-US" sz="2400" b="1" i="1" kern="1200" baseline="0" dirty="0" smtClean="0"/>
            <a:t>global division of labor</a:t>
          </a:r>
          <a:r>
            <a:rPr lang="en-US" sz="2400" kern="1200" baseline="0" dirty="0" smtClean="0"/>
            <a:t>.</a:t>
          </a:r>
          <a:endParaRPr lang="en-US" sz="2400" kern="1200" dirty="0"/>
        </a:p>
      </dsp:txBody>
      <dsp:txXfrm>
        <a:off x="545700" y="94653"/>
        <a:ext cx="6901979" cy="8524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EFA4D-C338-491A-984D-84F12E416C7F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0D5249-B0C8-4038-AAA1-53989770E7AD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baseline="0" smtClean="0"/>
            <a:t>The World-Systems Theory Part II</a:t>
          </a:r>
          <a:endParaRPr lang="en-US" sz="4500" kern="1200"/>
        </a:p>
      </dsp:txBody>
      <dsp:txXfrm>
        <a:off x="0" y="0"/>
        <a:ext cx="9692640" cy="13255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9207C-FD52-41F0-8256-959F69661FE0}">
      <dsp:nvSpPr>
        <dsp:cNvPr id="0" name=""/>
        <dsp:cNvSpPr/>
      </dsp:nvSpPr>
      <dsp:spPr>
        <a:xfrm>
          <a:off x="0" y="766538"/>
          <a:ext cx="8595360" cy="3320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7095" tIns="708152" rIns="667095" bIns="241808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Colonialism played a major role in establishing this system by exporting the European state idea and facilitating the construction of an interdependent global economy.</a:t>
          </a:r>
          <a:endParaRPr lang="en-US" sz="3400" kern="1200" dirty="0"/>
        </a:p>
      </dsp:txBody>
      <dsp:txXfrm>
        <a:off x="0" y="766538"/>
        <a:ext cx="8595360" cy="3320100"/>
      </dsp:txXfrm>
    </dsp:sp>
    <dsp:sp modelId="{7D51E1D5-BF96-464F-AAC2-4A0412C0F932}">
      <dsp:nvSpPr>
        <dsp:cNvPr id="0" name=""/>
        <dsp:cNvSpPr/>
      </dsp:nvSpPr>
      <dsp:spPr>
        <a:xfrm>
          <a:off x="429768" y="264698"/>
          <a:ext cx="6016752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419" tIns="0" rIns="22741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Although the world has multiple states, almost everything takes place </a:t>
          </a:r>
          <a:r>
            <a:rPr lang="en-US" sz="2000" b="1" i="1" kern="1200" baseline="0" dirty="0" smtClean="0"/>
            <a:t>within the context of the world economy</a:t>
          </a:r>
          <a:r>
            <a:rPr lang="en-US" sz="2000" kern="1200" baseline="0" dirty="0" smtClean="0"/>
            <a:t>:</a:t>
          </a:r>
          <a:endParaRPr lang="en-US" sz="2000" kern="1200" dirty="0"/>
        </a:p>
      </dsp:txBody>
      <dsp:txXfrm>
        <a:off x="478764" y="313694"/>
        <a:ext cx="5918760" cy="9056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B89FF-3923-45CC-BF91-882A77066392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7C61E9-DECB-41B3-BF23-9EC225A2DD7F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baseline="0" smtClean="0"/>
            <a:t>The World-Systems Theory Part III</a:t>
          </a:r>
          <a:endParaRPr lang="en-US" sz="4400" kern="1200"/>
        </a:p>
      </dsp:txBody>
      <dsp:txXfrm>
        <a:off x="0" y="0"/>
        <a:ext cx="9692640" cy="13255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8EBD9-EBAA-42EE-A8D4-1B4B7D931691}">
      <dsp:nvSpPr>
        <dsp:cNvPr id="0" name=""/>
        <dsp:cNvSpPr/>
      </dsp:nvSpPr>
      <dsp:spPr>
        <a:xfrm>
          <a:off x="0" y="418778"/>
          <a:ext cx="8595360" cy="391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7095" tIns="562356" rIns="667095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smtClean="0"/>
            <a:t>Core</a:t>
          </a:r>
          <a:r>
            <a:rPr lang="en-US" sz="2700" kern="1200" smtClean="0"/>
            <a:t> is where one is most likely to find higher levels of education, higher salaries, and more technology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smtClean="0"/>
            <a:t>Periphery</a:t>
          </a:r>
          <a:r>
            <a:rPr lang="en-US" sz="2700" kern="1200" smtClean="0"/>
            <a:t>: processes associated with a more marginal position in the world economy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smtClean="0"/>
            <a:t>Semi-periphery</a:t>
          </a:r>
          <a:r>
            <a:rPr lang="en-US" sz="2700" kern="1200" smtClean="0"/>
            <a:t>: places where core and periphery processes are both occurring</a:t>
          </a:r>
          <a:endParaRPr lang="en-US" sz="2700" kern="1200"/>
        </a:p>
      </dsp:txBody>
      <dsp:txXfrm>
        <a:off x="0" y="418778"/>
        <a:ext cx="8595360" cy="3912300"/>
      </dsp:txXfrm>
    </dsp:sp>
    <dsp:sp modelId="{42A402D7-25BD-439A-89E2-DC1C5B32A9D1}">
      <dsp:nvSpPr>
        <dsp:cNvPr id="0" name=""/>
        <dsp:cNvSpPr/>
      </dsp:nvSpPr>
      <dsp:spPr>
        <a:xfrm>
          <a:off x="429768" y="20258"/>
          <a:ext cx="6016752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419" tIns="0" rIns="227419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/>
            <a:t>The world economy has a three-tier structure:</a:t>
          </a:r>
          <a:endParaRPr lang="en-US" sz="2800" kern="1200" dirty="0"/>
        </a:p>
      </dsp:txBody>
      <dsp:txXfrm>
        <a:off x="468676" y="59166"/>
        <a:ext cx="5938936" cy="7192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0F75F-73E6-4349-80A9-C473A3B8B8E9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059A58-2CEE-4E57-87D0-C96C1545CFF8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baseline="0" dirty="0" smtClean="0"/>
            <a:t>Key Questions by World-Systems’ Theorists</a:t>
          </a:r>
          <a:endParaRPr lang="en-US" sz="3700" kern="1200" dirty="0"/>
        </a:p>
      </dsp:txBody>
      <dsp:txXfrm>
        <a:off x="0" y="0"/>
        <a:ext cx="9692640" cy="13255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C2AD6-EC5A-437A-9A53-22B294111033}">
      <dsp:nvSpPr>
        <dsp:cNvPr id="0" name=""/>
        <dsp:cNvSpPr/>
      </dsp:nvSpPr>
      <dsp:spPr>
        <a:xfrm>
          <a:off x="0" y="0"/>
          <a:ext cx="85953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213D28-FFCA-4139-94CA-9C01CE9E9E15}">
      <dsp:nvSpPr>
        <dsp:cNvPr id="0" name=""/>
        <dsp:cNvSpPr/>
      </dsp:nvSpPr>
      <dsp:spPr>
        <a:xfrm>
          <a:off x="0" y="0"/>
          <a:ext cx="1719072" cy="435133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/>
            <a:t>World-systems theory asks several key questions:</a:t>
          </a:r>
          <a:endParaRPr lang="en-US" sz="2500" kern="1200" dirty="0"/>
        </a:p>
      </dsp:txBody>
      <dsp:txXfrm>
        <a:off x="0" y="0"/>
        <a:ext cx="1719072" cy="4351337"/>
      </dsp:txXfrm>
    </dsp:sp>
    <dsp:sp modelId="{9CB1ACBE-A98C-4B8B-BE53-287CD4822FBE}">
      <dsp:nvSpPr>
        <dsp:cNvPr id="0" name=""/>
        <dsp:cNvSpPr/>
      </dsp:nvSpPr>
      <dsp:spPr>
        <a:xfrm>
          <a:off x="1848002" y="41006"/>
          <a:ext cx="6747357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is the world-system affected by changes in its components (nations, ethnic groups, social classes, etc.)?</a:t>
          </a:r>
          <a:endParaRPr lang="en-US" sz="2000" kern="1200" dirty="0"/>
        </a:p>
      </dsp:txBody>
      <dsp:txXfrm>
        <a:off x="1848002" y="41006"/>
        <a:ext cx="6747357" cy="820125"/>
      </dsp:txXfrm>
    </dsp:sp>
    <dsp:sp modelId="{180D2D22-E36E-4E2C-9524-BEE91F609EC4}">
      <dsp:nvSpPr>
        <dsp:cNvPr id="0" name=""/>
        <dsp:cNvSpPr/>
      </dsp:nvSpPr>
      <dsp:spPr>
        <a:xfrm>
          <a:off x="1719072" y="861131"/>
          <a:ext cx="6876288" cy="0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AEF6E98-0478-44BB-9757-144547A49277}">
      <dsp:nvSpPr>
        <dsp:cNvPr id="0" name=""/>
        <dsp:cNvSpPr/>
      </dsp:nvSpPr>
      <dsp:spPr>
        <a:xfrm>
          <a:off x="1848002" y="902137"/>
          <a:ext cx="6747357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How does the world-system affect its components?</a:t>
          </a:r>
          <a:endParaRPr lang="en-US" sz="2000" kern="1200"/>
        </a:p>
      </dsp:txBody>
      <dsp:txXfrm>
        <a:off x="1848002" y="902137"/>
        <a:ext cx="6747357" cy="820125"/>
      </dsp:txXfrm>
    </dsp:sp>
    <dsp:sp modelId="{3EB0A5A6-10CE-4DC6-91BC-7437262962AC}">
      <dsp:nvSpPr>
        <dsp:cNvPr id="0" name=""/>
        <dsp:cNvSpPr/>
      </dsp:nvSpPr>
      <dsp:spPr>
        <a:xfrm>
          <a:off x="1719072" y="1722262"/>
          <a:ext cx="6876288" cy="0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23E0E88-08A8-487D-A85F-6336BC73A275}">
      <dsp:nvSpPr>
        <dsp:cNvPr id="0" name=""/>
        <dsp:cNvSpPr/>
      </dsp:nvSpPr>
      <dsp:spPr>
        <a:xfrm>
          <a:off x="1848002" y="1763268"/>
          <a:ext cx="6747357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To what degree, if any, does the core need the periphery to be underdeveloped?</a:t>
          </a:r>
          <a:endParaRPr lang="en-US" sz="2000" kern="1200"/>
        </a:p>
      </dsp:txBody>
      <dsp:txXfrm>
        <a:off x="1848002" y="1763268"/>
        <a:ext cx="6747357" cy="820125"/>
      </dsp:txXfrm>
    </dsp:sp>
    <dsp:sp modelId="{038D06FB-5484-4216-BA27-072F9D16FF6F}">
      <dsp:nvSpPr>
        <dsp:cNvPr id="0" name=""/>
        <dsp:cNvSpPr/>
      </dsp:nvSpPr>
      <dsp:spPr>
        <a:xfrm>
          <a:off x="1719072" y="2583393"/>
          <a:ext cx="6876288" cy="0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BEF3604-208E-4C98-8CFA-EDE07F9FE594}">
      <dsp:nvSpPr>
        <dsp:cNvPr id="0" name=""/>
        <dsp:cNvSpPr/>
      </dsp:nvSpPr>
      <dsp:spPr>
        <a:xfrm>
          <a:off x="1848002" y="2624400"/>
          <a:ext cx="6747357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What causes world-systems to change?</a:t>
          </a:r>
          <a:endParaRPr lang="en-US" sz="2000" kern="1200"/>
        </a:p>
      </dsp:txBody>
      <dsp:txXfrm>
        <a:off x="1848002" y="2624400"/>
        <a:ext cx="6747357" cy="820125"/>
      </dsp:txXfrm>
    </dsp:sp>
    <dsp:sp modelId="{D5E86F85-7C09-41E8-965C-921DA6F97ABF}">
      <dsp:nvSpPr>
        <dsp:cNvPr id="0" name=""/>
        <dsp:cNvSpPr/>
      </dsp:nvSpPr>
      <dsp:spPr>
        <a:xfrm>
          <a:off x="1719072" y="3444525"/>
          <a:ext cx="6876288" cy="0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D5BBF6A-F366-4736-A5AF-40345EF3DE6D}">
      <dsp:nvSpPr>
        <dsp:cNvPr id="0" name=""/>
        <dsp:cNvSpPr/>
      </dsp:nvSpPr>
      <dsp:spPr>
        <a:xfrm>
          <a:off x="1848002" y="3485531"/>
          <a:ext cx="6747357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What system may replace capitalism?</a:t>
          </a:r>
          <a:endParaRPr lang="en-US" sz="2000" kern="1200"/>
        </a:p>
      </dsp:txBody>
      <dsp:txXfrm>
        <a:off x="1848002" y="3485531"/>
        <a:ext cx="6747357" cy="820125"/>
      </dsp:txXfrm>
    </dsp:sp>
    <dsp:sp modelId="{F3EFB4FF-63A3-46A5-BE6E-443C17D54451}">
      <dsp:nvSpPr>
        <dsp:cNvPr id="0" name=""/>
        <dsp:cNvSpPr/>
      </dsp:nvSpPr>
      <dsp:spPr>
        <a:xfrm>
          <a:off x="1719072" y="4305656"/>
          <a:ext cx="6876288" cy="0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AE43-C84C-4BB7-9C55-8A2F097C123B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6D93F3-2E49-4A2C-BDF5-08209C173338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baseline="0" dirty="0" smtClean="0"/>
            <a:t>The Early State</a:t>
          </a:r>
          <a:endParaRPr lang="en-US" sz="6200" kern="1200" dirty="0"/>
        </a:p>
      </dsp:txBody>
      <dsp:txXfrm>
        <a:off x="0" y="0"/>
        <a:ext cx="9692640" cy="13255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E2308-0400-4A38-834E-83657B6AB379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B2CC7F-B9E7-4AFC-8AFE-0EC77A07BC40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baseline="0" smtClean="0"/>
            <a:t>Criticisms of World-Systems Theory</a:t>
          </a:r>
          <a:endParaRPr lang="en-US" sz="4400" kern="1200"/>
        </a:p>
      </dsp:txBody>
      <dsp:txXfrm>
        <a:off x="0" y="0"/>
        <a:ext cx="9692640" cy="13255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B695A-5108-4EBF-82EF-C389B6B2A296}">
      <dsp:nvSpPr>
        <dsp:cNvPr id="0" name=""/>
        <dsp:cNvSpPr/>
      </dsp:nvSpPr>
      <dsp:spPr>
        <a:xfrm>
          <a:off x="0" y="0"/>
          <a:ext cx="8595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7F208-56BA-4151-B4BF-0CE182F429D7}">
      <dsp:nvSpPr>
        <dsp:cNvPr id="0" name=""/>
        <dsp:cNvSpPr/>
      </dsp:nvSpPr>
      <dsp:spPr>
        <a:xfrm>
          <a:off x="0" y="0"/>
          <a:ext cx="1719072" cy="435133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 dirty="0" smtClean="0"/>
            <a:t>Major concerns of the world-systems theory:</a:t>
          </a:r>
          <a:endParaRPr lang="en-US" sz="2900" kern="1200" dirty="0"/>
        </a:p>
      </dsp:txBody>
      <dsp:txXfrm>
        <a:off x="0" y="0"/>
        <a:ext cx="1719072" cy="4351337"/>
      </dsp:txXfrm>
    </dsp:sp>
    <dsp:sp modelId="{B139B8C0-99D6-4718-A6AA-C6523D7593FA}">
      <dsp:nvSpPr>
        <dsp:cNvPr id="0" name=""/>
        <dsp:cNvSpPr/>
      </dsp:nvSpPr>
      <dsp:spPr>
        <a:xfrm>
          <a:off x="1848002" y="67989"/>
          <a:ext cx="6747357" cy="135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Overemphasizes economic factors in political development</a:t>
          </a:r>
          <a:endParaRPr lang="en-US" sz="3000" kern="1200"/>
        </a:p>
      </dsp:txBody>
      <dsp:txXfrm>
        <a:off x="1848002" y="67989"/>
        <a:ext cx="6747357" cy="1359792"/>
      </dsp:txXfrm>
    </dsp:sp>
    <dsp:sp modelId="{75C1DADD-57A0-4235-A66E-E6E35317F260}">
      <dsp:nvSpPr>
        <dsp:cNvPr id="0" name=""/>
        <dsp:cNvSpPr/>
      </dsp:nvSpPr>
      <dsp:spPr>
        <a:xfrm>
          <a:off x="1719072" y="1427782"/>
          <a:ext cx="68762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995B23F-D2D6-4199-8B9C-6BD0A945311C}">
      <dsp:nvSpPr>
        <dsp:cNvPr id="0" name=""/>
        <dsp:cNvSpPr/>
      </dsp:nvSpPr>
      <dsp:spPr>
        <a:xfrm>
          <a:off x="1848002" y="1495772"/>
          <a:ext cx="6747357" cy="135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Very state-centric – </a:t>
          </a:r>
          <a:r>
            <a:rPr lang="en-US" sz="3000" i="1" kern="1200" dirty="0" smtClean="0"/>
            <a:t>what about other scales of interaction?</a:t>
          </a:r>
          <a:endParaRPr lang="en-US" sz="3000" i="1" kern="1200" dirty="0"/>
        </a:p>
      </dsp:txBody>
      <dsp:txXfrm>
        <a:off x="1848002" y="1495772"/>
        <a:ext cx="6747357" cy="1359792"/>
      </dsp:txXfrm>
    </dsp:sp>
    <dsp:sp modelId="{8F07A4DA-E14F-41FC-8B9E-A517ACD38B5C}">
      <dsp:nvSpPr>
        <dsp:cNvPr id="0" name=""/>
        <dsp:cNvSpPr/>
      </dsp:nvSpPr>
      <dsp:spPr>
        <a:xfrm>
          <a:off x="1719072" y="2855564"/>
          <a:ext cx="68762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C234632-40BC-4B1E-802B-5E862D0B9B08}">
      <dsp:nvSpPr>
        <dsp:cNvPr id="0" name=""/>
        <dsp:cNvSpPr/>
      </dsp:nvSpPr>
      <dsp:spPr>
        <a:xfrm>
          <a:off x="1848002" y="2923554"/>
          <a:ext cx="6747357" cy="1359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Does not fully account for how places move from one category to another</a:t>
          </a:r>
          <a:endParaRPr lang="en-US" sz="3000" kern="1200"/>
        </a:p>
      </dsp:txBody>
      <dsp:txXfrm>
        <a:off x="1848002" y="2923554"/>
        <a:ext cx="6747357" cy="1359792"/>
      </dsp:txXfrm>
    </dsp:sp>
    <dsp:sp modelId="{E7EFD161-D764-456B-AC6D-90BF1CA45E4B}">
      <dsp:nvSpPr>
        <dsp:cNvPr id="0" name=""/>
        <dsp:cNvSpPr/>
      </dsp:nvSpPr>
      <dsp:spPr>
        <a:xfrm>
          <a:off x="1719072" y="4283347"/>
          <a:ext cx="68762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6DE6F-EC9A-48ED-B30F-C573431B02A8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283A2A-7B20-451E-B908-42C828BF5477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baseline="0" smtClean="0"/>
            <a:t>Why Do Boundary Disputes Occur?</a:t>
          </a:r>
          <a:endParaRPr lang="en-US" sz="4500" kern="1200"/>
        </a:p>
      </dsp:txBody>
      <dsp:txXfrm>
        <a:off x="0" y="0"/>
        <a:ext cx="9692640" cy="132556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AF947-AAA3-428C-90F4-83CFD70C11A3}">
      <dsp:nvSpPr>
        <dsp:cNvPr id="0" name=""/>
        <dsp:cNvSpPr/>
      </dsp:nvSpPr>
      <dsp:spPr>
        <a:xfrm rot="5400000">
          <a:off x="660398" y="911490"/>
          <a:ext cx="1977846" cy="329109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D28174-3A03-49C7-9DF5-E014BC0CB12A}">
      <dsp:nvSpPr>
        <dsp:cNvPr id="0" name=""/>
        <dsp:cNvSpPr/>
      </dsp:nvSpPr>
      <dsp:spPr>
        <a:xfrm>
          <a:off x="330246" y="1894817"/>
          <a:ext cx="2971216" cy="260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 </a:t>
          </a:r>
          <a:r>
            <a:rPr lang="en-US" sz="1900" b="1" i="1" kern="1200" dirty="0" smtClean="0"/>
            <a:t>boundary</a:t>
          </a:r>
          <a:r>
            <a:rPr lang="en-US" sz="1900" kern="1200" dirty="0" smtClean="0"/>
            <a:t> between states is actually a vertical plane that cuts through the rocks below (called the subsoil) and the airspace above, dividing one state from another.</a:t>
          </a:r>
          <a:endParaRPr lang="en-US" sz="1900" kern="1200" dirty="0"/>
        </a:p>
      </dsp:txBody>
      <dsp:txXfrm>
        <a:off x="330246" y="1894817"/>
        <a:ext cx="2971216" cy="2604445"/>
      </dsp:txXfrm>
    </dsp:sp>
    <dsp:sp modelId="{F04229D7-8491-4936-ACEF-3317C72802FE}">
      <dsp:nvSpPr>
        <dsp:cNvPr id="0" name=""/>
        <dsp:cNvSpPr/>
      </dsp:nvSpPr>
      <dsp:spPr>
        <a:xfrm>
          <a:off x="2740856" y="669196"/>
          <a:ext cx="560606" cy="560606"/>
        </a:xfrm>
        <a:prstGeom prst="triangle">
          <a:avLst>
            <a:gd name="adj" fmla="val 100000"/>
          </a:avLst>
        </a:prstGeom>
        <a:solidFill>
          <a:schemeClr val="accent5">
            <a:hueOff val="-9534578"/>
            <a:satOff val="2515"/>
            <a:lumOff val="1275"/>
            <a:alphaOff val="0"/>
          </a:schemeClr>
        </a:solidFill>
        <a:ln w="9525" cap="flat" cmpd="sng" algn="ctr">
          <a:solidFill>
            <a:schemeClr val="accent5">
              <a:hueOff val="-9534578"/>
              <a:satOff val="2515"/>
              <a:lumOff val="1275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9534578"/>
              <a:satOff val="2515"/>
              <a:lumOff val="1275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33256-E1B9-4FFB-B38D-85511A63FBE9}">
      <dsp:nvSpPr>
        <dsp:cNvPr id="0" name=""/>
        <dsp:cNvSpPr/>
      </dsp:nvSpPr>
      <dsp:spPr>
        <a:xfrm rot="5400000">
          <a:off x="4297748" y="11424"/>
          <a:ext cx="1977846" cy="329109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9525" cap="flat" cmpd="sng" algn="ctr">
          <a:solidFill>
            <a:schemeClr val="accent5">
              <a:hueOff val="-19069156"/>
              <a:satOff val="5029"/>
              <a:lumOff val="2549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19069156"/>
              <a:satOff val="5029"/>
              <a:lumOff val="2549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01DA2A-078F-429B-A02B-C8EF2F711B20}">
      <dsp:nvSpPr>
        <dsp:cNvPr id="0" name=""/>
        <dsp:cNvSpPr/>
      </dsp:nvSpPr>
      <dsp:spPr>
        <a:xfrm>
          <a:off x="3967596" y="994752"/>
          <a:ext cx="2971216" cy="260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States typically define the boundary in a treaty-like legal document in which actual points in the landscape or points of </a:t>
          </a:r>
          <a:r>
            <a:rPr lang="en-US" sz="1900" b="1" i="1" kern="1200" dirty="0" smtClean="0"/>
            <a:t>latitude</a:t>
          </a:r>
          <a:r>
            <a:rPr lang="en-US" sz="1900" kern="1200" dirty="0" smtClean="0"/>
            <a:t> and </a:t>
          </a:r>
          <a:r>
            <a:rPr lang="en-US" sz="1900" b="1" i="1" kern="1200" dirty="0" smtClean="0"/>
            <a:t>longitude</a:t>
          </a:r>
          <a:r>
            <a:rPr lang="en-US" sz="1900" kern="1200" dirty="0" smtClean="0"/>
            <a:t> are described. </a:t>
          </a:r>
          <a:endParaRPr lang="en-US" sz="1900" kern="1200" dirty="0"/>
        </a:p>
      </dsp:txBody>
      <dsp:txXfrm>
        <a:off x="3967596" y="994752"/>
        <a:ext cx="2971216" cy="260444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7F75-526C-4628-8FAC-F2A6F893176F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2396D2-ACA8-44CC-A021-F197702553D0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baseline="0" smtClean="0"/>
            <a:t>Boundary Disputes</a:t>
          </a:r>
          <a:endParaRPr lang="en-US" sz="6200" kern="1200"/>
        </a:p>
      </dsp:txBody>
      <dsp:txXfrm>
        <a:off x="0" y="0"/>
        <a:ext cx="9692640" cy="132556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4C7DB-A025-49FC-9B08-B442BDF6628A}">
      <dsp:nvSpPr>
        <dsp:cNvPr id="0" name=""/>
        <dsp:cNvSpPr/>
      </dsp:nvSpPr>
      <dsp:spPr>
        <a:xfrm>
          <a:off x="4196" y="208121"/>
          <a:ext cx="2146582" cy="72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Definitional boundary</a:t>
          </a:r>
          <a:endParaRPr lang="en-US" sz="2200" kern="1200" dirty="0"/>
        </a:p>
      </dsp:txBody>
      <dsp:txXfrm>
        <a:off x="4196" y="208121"/>
        <a:ext cx="2146582" cy="721462"/>
      </dsp:txXfrm>
    </dsp:sp>
    <dsp:sp modelId="{07C2F3B9-E23D-49E5-853D-31A356E01ED6}">
      <dsp:nvSpPr>
        <dsp:cNvPr id="0" name=""/>
        <dsp:cNvSpPr/>
      </dsp:nvSpPr>
      <dsp:spPr>
        <a:xfrm>
          <a:off x="2150779" y="174302"/>
          <a:ext cx="429316" cy="789099"/>
        </a:xfrm>
        <a:prstGeom prst="leftBrace">
          <a:avLst>
            <a:gd name="adj1" fmla="val 35000"/>
            <a:gd name="adj2" fmla="val 50000"/>
          </a:avLst>
        </a:pr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52EC7-8996-4C67-BB60-FD43EAB32E3B}">
      <dsp:nvSpPr>
        <dsp:cNvPr id="0" name=""/>
        <dsp:cNvSpPr/>
      </dsp:nvSpPr>
      <dsp:spPr>
        <a:xfrm>
          <a:off x="2751822" y="174302"/>
          <a:ext cx="5838705" cy="7890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disputes focus on the legal language of the boundary agreement.</a:t>
          </a:r>
          <a:endParaRPr lang="en-US" sz="2200" kern="1200" dirty="0"/>
        </a:p>
      </dsp:txBody>
      <dsp:txXfrm>
        <a:off x="2751822" y="174302"/>
        <a:ext cx="5838705" cy="789099"/>
      </dsp:txXfrm>
    </dsp:sp>
    <dsp:sp modelId="{F75187D1-CA1B-43F0-947A-DDBC01A7F9E0}">
      <dsp:nvSpPr>
        <dsp:cNvPr id="0" name=""/>
        <dsp:cNvSpPr/>
      </dsp:nvSpPr>
      <dsp:spPr>
        <a:xfrm>
          <a:off x="4196" y="1380787"/>
          <a:ext cx="2146582" cy="72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Locational boundary</a:t>
          </a:r>
          <a:endParaRPr lang="en-US" sz="2200" kern="1200" dirty="0"/>
        </a:p>
      </dsp:txBody>
      <dsp:txXfrm>
        <a:off x="4196" y="1380787"/>
        <a:ext cx="2146582" cy="721462"/>
      </dsp:txXfrm>
    </dsp:sp>
    <dsp:sp modelId="{8CFA22A1-67AD-4101-804A-8CA12EE434F5}">
      <dsp:nvSpPr>
        <dsp:cNvPr id="0" name=""/>
        <dsp:cNvSpPr/>
      </dsp:nvSpPr>
      <dsp:spPr>
        <a:xfrm>
          <a:off x="2150779" y="1042602"/>
          <a:ext cx="429316" cy="1397833"/>
        </a:xfrm>
        <a:prstGeom prst="leftBrace">
          <a:avLst>
            <a:gd name="adj1" fmla="val 35000"/>
            <a:gd name="adj2" fmla="val 50000"/>
          </a:avLst>
        </a:pr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F639D-E36E-4E49-8F1B-6A444F40393D}">
      <dsp:nvSpPr>
        <dsp:cNvPr id="0" name=""/>
        <dsp:cNvSpPr/>
      </dsp:nvSpPr>
      <dsp:spPr>
        <a:xfrm>
          <a:off x="2751822" y="1042602"/>
          <a:ext cx="5838705" cy="1397833"/>
        </a:xfrm>
        <a:prstGeom prst="rect">
          <a:avLst/>
        </a:prstGeom>
        <a:solidFill>
          <a:schemeClr val="accent5">
            <a:hueOff val="-6356385"/>
            <a:satOff val="1676"/>
            <a:lumOff val="85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6356385"/>
              <a:satOff val="1676"/>
              <a:lumOff val="85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disputes center on the delimitation and possibly the demarcation of the boundary. The definition is not in dispute, but its interpretation is.</a:t>
          </a:r>
          <a:endParaRPr lang="en-US" sz="2200" kern="1200" dirty="0"/>
        </a:p>
      </dsp:txBody>
      <dsp:txXfrm>
        <a:off x="2751822" y="1042602"/>
        <a:ext cx="5838705" cy="1397833"/>
      </dsp:txXfrm>
    </dsp:sp>
    <dsp:sp modelId="{4148DBA6-353F-44F5-BFC5-9D6FF9077515}">
      <dsp:nvSpPr>
        <dsp:cNvPr id="0" name=""/>
        <dsp:cNvSpPr/>
      </dsp:nvSpPr>
      <dsp:spPr>
        <a:xfrm>
          <a:off x="4196" y="2553454"/>
          <a:ext cx="2146582" cy="72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Operational boundary</a:t>
          </a:r>
          <a:endParaRPr lang="en-US" sz="2200" kern="1200" dirty="0"/>
        </a:p>
      </dsp:txBody>
      <dsp:txXfrm>
        <a:off x="4196" y="2553454"/>
        <a:ext cx="2146582" cy="721462"/>
      </dsp:txXfrm>
    </dsp:sp>
    <dsp:sp modelId="{9F5B6139-209E-4976-A9F3-DB54B956CCA8}">
      <dsp:nvSpPr>
        <dsp:cNvPr id="0" name=""/>
        <dsp:cNvSpPr/>
      </dsp:nvSpPr>
      <dsp:spPr>
        <a:xfrm>
          <a:off x="2150779" y="2519635"/>
          <a:ext cx="429316" cy="789099"/>
        </a:xfrm>
        <a:prstGeom prst="leftBrace">
          <a:avLst>
            <a:gd name="adj1" fmla="val 35000"/>
            <a:gd name="adj2" fmla="val 50000"/>
          </a:avLst>
        </a:pr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621F5-26BE-4273-800F-E877D5422B3A}">
      <dsp:nvSpPr>
        <dsp:cNvPr id="0" name=""/>
        <dsp:cNvSpPr/>
      </dsp:nvSpPr>
      <dsp:spPr>
        <a:xfrm>
          <a:off x="2751822" y="2519635"/>
          <a:ext cx="5838705" cy="789099"/>
        </a:xfrm>
        <a:prstGeom prst="rect">
          <a:avLst/>
        </a:prstGeom>
        <a:solidFill>
          <a:schemeClr val="accent5">
            <a:hueOff val="-12712771"/>
            <a:satOff val="3353"/>
            <a:lumOff val="1699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12712771"/>
              <a:satOff val="3353"/>
              <a:lumOff val="1699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disputes involve neighbors who differ over the way their border should function.</a:t>
          </a:r>
          <a:endParaRPr lang="en-US" sz="2200" kern="1200" dirty="0"/>
        </a:p>
      </dsp:txBody>
      <dsp:txXfrm>
        <a:off x="2751822" y="2519635"/>
        <a:ext cx="5838705" cy="789099"/>
      </dsp:txXfrm>
    </dsp:sp>
    <dsp:sp modelId="{7238B6E9-D541-43D1-AB16-84EC692DDAD5}">
      <dsp:nvSpPr>
        <dsp:cNvPr id="0" name=""/>
        <dsp:cNvSpPr/>
      </dsp:nvSpPr>
      <dsp:spPr>
        <a:xfrm>
          <a:off x="4196" y="3421754"/>
          <a:ext cx="2146582" cy="72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err="1" smtClean="0"/>
            <a:t>Allocational</a:t>
          </a:r>
          <a:r>
            <a:rPr lang="en-US" sz="2200" b="1" i="1" kern="1200" dirty="0" smtClean="0"/>
            <a:t> boundary</a:t>
          </a:r>
          <a:endParaRPr lang="en-US" sz="2200" kern="1200" dirty="0"/>
        </a:p>
      </dsp:txBody>
      <dsp:txXfrm>
        <a:off x="4196" y="3421754"/>
        <a:ext cx="2146582" cy="721462"/>
      </dsp:txXfrm>
    </dsp:sp>
    <dsp:sp modelId="{16E6D6B2-2ED6-4442-80D8-A8C599FB3D42}">
      <dsp:nvSpPr>
        <dsp:cNvPr id="0" name=""/>
        <dsp:cNvSpPr/>
      </dsp:nvSpPr>
      <dsp:spPr>
        <a:xfrm>
          <a:off x="2150779" y="3387935"/>
          <a:ext cx="429316" cy="789099"/>
        </a:xfrm>
        <a:prstGeom prst="leftBrace">
          <a:avLst>
            <a:gd name="adj1" fmla="val 35000"/>
            <a:gd name="adj2" fmla="val 50000"/>
          </a:avLst>
        </a:pr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734F1-7E01-401F-91C3-E1C471CC541C}">
      <dsp:nvSpPr>
        <dsp:cNvPr id="0" name=""/>
        <dsp:cNvSpPr/>
      </dsp:nvSpPr>
      <dsp:spPr>
        <a:xfrm>
          <a:off x="2751822" y="3387935"/>
          <a:ext cx="5838705" cy="789099"/>
        </a:xfrm>
        <a:prstGeom prst="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19069156"/>
              <a:satOff val="5029"/>
              <a:lumOff val="2549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disputes are becoming more common as the search for resources intensifies. </a:t>
          </a:r>
          <a:endParaRPr lang="en-US" sz="2200" kern="1200" dirty="0"/>
        </a:p>
      </dsp:txBody>
      <dsp:txXfrm>
        <a:off x="2751822" y="3387935"/>
        <a:ext cx="5838705" cy="7890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F710B-EC85-4913-8602-6CEBF9E979A6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8BC1E7-2096-4784-9BF2-901E74551705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baseline="0" smtClean="0"/>
            <a:t>Classical Geopolitics</a:t>
          </a:r>
          <a:endParaRPr lang="en-US" sz="6200" kern="1200"/>
        </a:p>
      </dsp:txBody>
      <dsp:txXfrm>
        <a:off x="0" y="0"/>
        <a:ext cx="9692640" cy="13255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F1DF6-D2C0-4F80-AD6C-68193F65D3BB}">
      <dsp:nvSpPr>
        <dsp:cNvPr id="0" name=""/>
        <dsp:cNvSpPr/>
      </dsp:nvSpPr>
      <dsp:spPr>
        <a:xfrm rot="5400000">
          <a:off x="-275557" y="278064"/>
          <a:ext cx="1837051" cy="128593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Classical Geopolitics </a:t>
          </a:r>
          <a:endParaRPr lang="en-US" sz="1200" kern="1200" dirty="0"/>
        </a:p>
      </dsp:txBody>
      <dsp:txXfrm rot="-5400000">
        <a:off x="1" y="645474"/>
        <a:ext cx="1285936" cy="551115"/>
      </dsp:txXfrm>
    </dsp:sp>
    <dsp:sp modelId="{57AD2591-95C6-40C4-A67D-C5A9770A4054}">
      <dsp:nvSpPr>
        <dsp:cNvPr id="0" name=""/>
        <dsp:cNvSpPr/>
      </dsp:nvSpPr>
      <dsp:spPr>
        <a:xfrm rot="5400000">
          <a:off x="5385677" y="-4071705"/>
          <a:ext cx="1194083" cy="9393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Late 19th century/early 20th century </a:t>
          </a:r>
          <a:r>
            <a:rPr lang="en-US" sz="1800" kern="1200" dirty="0" err="1" smtClean="0"/>
            <a:t>geopoliticians</a:t>
          </a:r>
          <a:r>
            <a:rPr lang="en-US" sz="1800" kern="1200" dirty="0" smtClean="0"/>
            <a:t> were usually either part of the German school or the British/American school.</a:t>
          </a:r>
          <a:endParaRPr lang="en-US" sz="1800" kern="1200" dirty="0"/>
        </a:p>
      </dsp:txBody>
      <dsp:txXfrm rot="-5400000">
        <a:off x="1285936" y="86326"/>
        <a:ext cx="9335275" cy="1077503"/>
      </dsp:txXfrm>
    </dsp:sp>
    <dsp:sp modelId="{71D6BFB7-E41F-4732-A433-E21907E887F9}">
      <dsp:nvSpPr>
        <dsp:cNvPr id="0" name=""/>
        <dsp:cNvSpPr/>
      </dsp:nvSpPr>
      <dsp:spPr>
        <a:xfrm rot="5400000">
          <a:off x="-275557" y="1923390"/>
          <a:ext cx="1837051" cy="1285936"/>
        </a:xfrm>
        <a:prstGeom prst="chevron">
          <a:avLst/>
        </a:prstGeom>
        <a:solidFill>
          <a:schemeClr val="accent5">
            <a:hueOff val="-9534578"/>
            <a:satOff val="2515"/>
            <a:lumOff val="1275"/>
            <a:alphaOff val="0"/>
          </a:schemeClr>
        </a:solidFill>
        <a:ln w="9525" cap="flat" cmpd="sng" algn="ctr">
          <a:solidFill>
            <a:schemeClr val="accent5">
              <a:hueOff val="-9534578"/>
              <a:satOff val="2515"/>
              <a:lumOff val="1275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9534578"/>
              <a:satOff val="2515"/>
              <a:lumOff val="1275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The German School </a:t>
          </a:r>
          <a:endParaRPr lang="en-US" sz="1200" kern="1200"/>
        </a:p>
      </dsp:txBody>
      <dsp:txXfrm rot="-5400000">
        <a:off x="1" y="2290800"/>
        <a:ext cx="1285936" cy="551115"/>
      </dsp:txXfrm>
    </dsp:sp>
    <dsp:sp modelId="{E547FA60-C1C5-4DDB-A308-688244537ADE}">
      <dsp:nvSpPr>
        <dsp:cNvPr id="0" name=""/>
        <dsp:cNvSpPr/>
      </dsp:nvSpPr>
      <dsp:spPr>
        <a:xfrm rot="5400000">
          <a:off x="5385677" y="-2451908"/>
          <a:ext cx="1194083" cy="9393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534578"/>
              <a:satOff val="2515"/>
              <a:lumOff val="1275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Tried to explain why certain states were powerful and how they became powerful.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Friedrick Ratzel: influenced by Darwin; the state resembles a biological organism  whose life cycle extends from birth through maturity and, ultimately, decline and death.</a:t>
          </a:r>
          <a:endParaRPr lang="en-US" sz="1800" kern="1200"/>
        </a:p>
      </dsp:txBody>
      <dsp:txXfrm rot="-5400000">
        <a:off x="1285936" y="1706123"/>
        <a:ext cx="9335275" cy="1077503"/>
      </dsp:txXfrm>
    </dsp:sp>
    <dsp:sp modelId="{2E961C59-218E-41BB-BEAE-75F0A4C14C7F}">
      <dsp:nvSpPr>
        <dsp:cNvPr id="0" name=""/>
        <dsp:cNvSpPr/>
      </dsp:nvSpPr>
      <dsp:spPr>
        <a:xfrm rot="5400000">
          <a:off x="-275557" y="3568716"/>
          <a:ext cx="1837051" cy="1285936"/>
        </a:xfrm>
        <a:prstGeom prst="chevron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9525" cap="flat" cmpd="sng" algn="ctr">
          <a:solidFill>
            <a:schemeClr val="accent5">
              <a:hueOff val="-19069156"/>
              <a:satOff val="5029"/>
              <a:lumOff val="2549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19069156"/>
              <a:satOff val="5029"/>
              <a:lumOff val="2549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The British/American School </a:t>
          </a:r>
          <a:endParaRPr lang="en-US" sz="1200" kern="1200"/>
        </a:p>
      </dsp:txBody>
      <dsp:txXfrm rot="-5400000">
        <a:off x="1" y="3936126"/>
        <a:ext cx="1285936" cy="551115"/>
      </dsp:txXfrm>
    </dsp:sp>
    <dsp:sp modelId="{39B31730-9CE1-4E58-977A-848AE3790944}">
      <dsp:nvSpPr>
        <dsp:cNvPr id="0" name=""/>
        <dsp:cNvSpPr/>
      </dsp:nvSpPr>
      <dsp:spPr>
        <a:xfrm rot="5400000">
          <a:off x="5385677" y="-806582"/>
          <a:ext cx="1194083" cy="9393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069156"/>
              <a:satOff val="5029"/>
              <a:lumOff val="2549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Sir Halford J. Mackinder, “The Geographical Pivot of History” in the Royal Geographical Society’s Geographical Journal.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Land-based power, not sea power, would ultimately rule the world.</a:t>
          </a:r>
          <a:endParaRPr lang="en-US" sz="1800" kern="1200"/>
        </a:p>
      </dsp:txBody>
      <dsp:txXfrm rot="-5400000">
        <a:off x="1285936" y="3351449"/>
        <a:ext cx="9335275" cy="107750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7C96-5376-4AAB-B1EB-C3B5E8CAA929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CC1503-6906-4DF8-AC48-16B5BE661E41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baseline="0" smtClean="0"/>
            <a:t>Critical Geopolitics</a:t>
          </a:r>
          <a:endParaRPr lang="en-US" sz="6200" kern="1200"/>
        </a:p>
      </dsp:txBody>
      <dsp:txXfrm>
        <a:off x="0" y="0"/>
        <a:ext cx="9692640" cy="132556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88E45-6853-4C0E-A34B-74100D604914}">
      <dsp:nvSpPr>
        <dsp:cNvPr id="0" name=""/>
        <dsp:cNvSpPr/>
      </dsp:nvSpPr>
      <dsp:spPr>
        <a:xfrm>
          <a:off x="0" y="49557"/>
          <a:ext cx="8594725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Geopolitical World Order into the early 21</a:t>
          </a:r>
          <a:r>
            <a:rPr lang="en-US" sz="2600" kern="1200" baseline="30000" dirty="0" smtClean="0"/>
            <a:t>st</a:t>
          </a:r>
          <a:r>
            <a:rPr lang="en-US" sz="2600" kern="1200" dirty="0" smtClean="0"/>
            <a:t> century</a:t>
          </a:r>
          <a:endParaRPr lang="en-US" sz="2600" kern="1200" dirty="0"/>
        </a:p>
      </dsp:txBody>
      <dsp:txXfrm>
        <a:off x="30442" y="79999"/>
        <a:ext cx="8533841" cy="562726"/>
      </dsp:txXfrm>
    </dsp:sp>
    <dsp:sp modelId="{45B7425D-D754-46E2-B546-8B052CCB10BB}">
      <dsp:nvSpPr>
        <dsp:cNvPr id="0" name=""/>
        <dsp:cNvSpPr/>
      </dsp:nvSpPr>
      <dsp:spPr>
        <a:xfrm>
          <a:off x="0" y="819054"/>
          <a:ext cx="8594725" cy="333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8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dirty="0" smtClean="0"/>
            <a:t>Cold War</a:t>
          </a:r>
          <a:r>
            <a:rPr lang="en-US" sz="2000" kern="1200" dirty="0" smtClean="0"/>
            <a:t>: bipolar, with Soviet versus West alliances through military cooperation in Europe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smtClean="0"/>
            <a:t>NATO (North Atlantic Treaty Organization) </a:t>
          </a:r>
          <a:r>
            <a:rPr lang="en-US" sz="2000" kern="1200" smtClean="0"/>
            <a:t>- 16 democratic states, including the U.S., Canada, and 14 other European states.</a:t>
          </a:r>
          <a:endParaRPr lang="en-US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smtClean="0"/>
            <a:t>Warsaw Pact </a:t>
          </a:r>
          <a:r>
            <a:rPr lang="en-US" sz="2000" kern="1200" smtClean="0"/>
            <a:t>- Military agreement among Communist Eastern European countries to defend each other in case of attack.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smtClean="0"/>
            <a:t>New World Order</a:t>
          </a:r>
          <a:r>
            <a:rPr lang="en-US" sz="2000" kern="1200" smtClean="0"/>
            <a:t>: Global cooperation to bring discipline to rogue states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smtClean="0"/>
            <a:t>Unilateralism</a:t>
          </a:r>
          <a:r>
            <a:rPr lang="en-US" sz="2000" kern="1200" smtClean="0"/>
            <a:t>: one country (e.g., United States) in position of dominance, with other countries following its lead</a:t>
          </a:r>
          <a:endParaRPr lang="en-US" sz="2000" kern="1200"/>
        </a:p>
      </dsp:txBody>
      <dsp:txXfrm>
        <a:off x="0" y="819054"/>
        <a:ext cx="8594725" cy="3336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07061-FDC8-4B25-A481-02E2A8B42080}">
      <dsp:nvSpPr>
        <dsp:cNvPr id="0" name=""/>
        <dsp:cNvSpPr/>
      </dsp:nvSpPr>
      <dsp:spPr>
        <a:xfrm>
          <a:off x="0" y="0"/>
          <a:ext cx="859536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smtClean="0"/>
            <a:t>Evolution of States</a:t>
          </a:r>
          <a:endParaRPr lang="en-US" sz="2600" kern="1200"/>
        </a:p>
      </dsp:txBody>
      <dsp:txXfrm>
        <a:off x="30442" y="30442"/>
        <a:ext cx="8534476" cy="562726"/>
      </dsp:txXfrm>
    </dsp:sp>
    <dsp:sp modelId="{F3784821-28EE-4A25-8917-CF6AF355603E}">
      <dsp:nvSpPr>
        <dsp:cNvPr id="0" name=""/>
        <dsp:cNvSpPr/>
      </dsp:nvSpPr>
      <dsp:spPr>
        <a:xfrm>
          <a:off x="0" y="657593"/>
          <a:ext cx="8595360" cy="365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dirty="0" smtClean="0"/>
            <a:t>First states were known as city-states</a:t>
          </a:r>
          <a:r>
            <a:rPr lang="en-US" sz="2000" kern="1200" dirty="0" smtClean="0"/>
            <a:t>, which are sovereign areas that are comprised of towns and their surrounding countryside farms and estates.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smtClean="0"/>
            <a:t>Walls delineated boundaries</a:t>
          </a:r>
          <a:r>
            <a:rPr lang="en-US" sz="2000" kern="1200" smtClean="0"/>
            <a:t> and the area immediately outside walls controlled by city to produce food for urban residents.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smtClean="0"/>
            <a:t>Medieval States</a:t>
          </a:r>
          <a:endParaRPr lang="en-US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Roman Empire collapse in 5th century led to its land being parceled up and controlled by various monarchies.</a:t>
          </a:r>
          <a:endParaRPr lang="en-US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dirty="0" smtClean="0"/>
            <a:t>Charlemagne’s</a:t>
          </a:r>
          <a:r>
            <a:rPr lang="en-US" sz="2000" kern="1200" dirty="0" smtClean="0"/>
            <a:t> innovations such as </a:t>
          </a:r>
          <a:r>
            <a:rPr lang="en-US" sz="2000" b="1" i="1" kern="1200" dirty="0" smtClean="0"/>
            <a:t>the use of counties </a:t>
          </a:r>
          <a:r>
            <a:rPr lang="en-US" sz="2000" kern="1200" dirty="0" smtClean="0"/>
            <a:t>and yearly </a:t>
          </a:r>
          <a:r>
            <a:rPr lang="en-US" sz="2000" i="1" kern="1200" dirty="0" smtClean="0"/>
            <a:t>‘calls to arms’ </a:t>
          </a:r>
          <a:r>
            <a:rPr lang="en-US" sz="2000" kern="1200" dirty="0" smtClean="0"/>
            <a:t>led to increased organization of parceled land and the beginnings of </a:t>
          </a:r>
          <a:r>
            <a:rPr lang="en-US" sz="2000" b="1" i="1" kern="1200" dirty="0" smtClean="0"/>
            <a:t>feudalism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0" y="657593"/>
        <a:ext cx="8595360" cy="365976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79346-6E48-4E5F-8151-379433093778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E64477-BB07-419C-BC99-8ABED5B0D506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baseline="0" smtClean="0"/>
            <a:t>Cold War Competition and Alliances</a:t>
          </a:r>
          <a:endParaRPr lang="en-US" sz="4300" kern="1200"/>
        </a:p>
      </dsp:txBody>
      <dsp:txXfrm>
        <a:off x="0" y="0"/>
        <a:ext cx="9692640" cy="132556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3A5F-85EB-4298-B6C9-FA3EF4583F97}">
      <dsp:nvSpPr>
        <dsp:cNvPr id="0" name=""/>
        <dsp:cNvSpPr/>
      </dsp:nvSpPr>
      <dsp:spPr>
        <a:xfrm>
          <a:off x="0" y="163250"/>
          <a:ext cx="8594725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Division of world into military alliances resulted from the emergence of two superpowers- U.S. and Soviet Union.</a:t>
          </a:r>
          <a:endParaRPr lang="en-US" sz="2400" kern="1200" dirty="0"/>
        </a:p>
      </dsp:txBody>
      <dsp:txXfrm>
        <a:off x="46606" y="209856"/>
        <a:ext cx="8501513" cy="861507"/>
      </dsp:txXfrm>
    </dsp:sp>
    <dsp:sp modelId="{F6DDFD45-37BF-4AF0-A855-953F09E7BBBE}">
      <dsp:nvSpPr>
        <dsp:cNvPr id="0" name=""/>
        <dsp:cNvSpPr/>
      </dsp:nvSpPr>
      <dsp:spPr>
        <a:xfrm>
          <a:off x="0" y="1212309"/>
          <a:ext cx="8594725" cy="288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83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NATO and Warsaw Pact were designed to maintain a </a:t>
          </a:r>
          <a:r>
            <a:rPr lang="en-US" sz="1900" b="1" i="1" kern="1200" dirty="0" smtClean="0"/>
            <a:t>bipolar</a:t>
          </a:r>
          <a:r>
            <a:rPr lang="en-US" sz="1900" kern="1200" dirty="0" smtClean="0"/>
            <a:t> balance of power in Europe through alliance but also </a:t>
          </a:r>
          <a:r>
            <a:rPr lang="en-US" sz="1900" b="1" i="1" kern="1200" dirty="0" smtClean="0"/>
            <a:t>MAD </a:t>
          </a:r>
          <a:r>
            <a:rPr lang="en-US" sz="1900" kern="1200" dirty="0" smtClean="0"/>
            <a:t>(</a:t>
          </a:r>
          <a:r>
            <a:rPr lang="en-US" sz="1900" i="1" kern="1200" dirty="0" smtClean="0"/>
            <a:t>mutually-assured destruction</a:t>
          </a:r>
          <a:r>
            <a:rPr lang="en-US" sz="1900" kern="1200" dirty="0" smtClean="0"/>
            <a:t>).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i="1" kern="1200" dirty="0" smtClean="0"/>
            <a:t>NATO’s Objective</a:t>
          </a:r>
          <a:r>
            <a:rPr lang="en-US" sz="1900" kern="1200" dirty="0" smtClean="0"/>
            <a:t>: prevent the spread of </a:t>
          </a:r>
          <a:r>
            <a:rPr lang="en-US" sz="1900" b="1" i="1" kern="1200" dirty="0" smtClean="0"/>
            <a:t>communism</a:t>
          </a:r>
          <a:r>
            <a:rPr lang="en-US" sz="1900" kern="1200" dirty="0" smtClean="0"/>
            <a:t> by the Soviet Union.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i="1" kern="1200" dirty="0" smtClean="0"/>
            <a:t>Warsaw Pact Objective</a:t>
          </a:r>
          <a:r>
            <a:rPr lang="en-US" sz="1900" kern="1200" dirty="0" smtClean="0"/>
            <a:t>: Provide the Soviet Union a </a:t>
          </a:r>
          <a:r>
            <a:rPr lang="en-US" sz="1900" b="1" i="1" kern="1200" dirty="0" smtClean="0"/>
            <a:t>buffer</a:t>
          </a:r>
          <a:r>
            <a:rPr lang="en-US" sz="1900" kern="1200" dirty="0" smtClean="0"/>
            <a:t> of allied states between it and Germany to discourage a third German invasion of the Soviet Union in the 20</a:t>
          </a:r>
          <a:r>
            <a:rPr lang="en-US" sz="1900" kern="1200" baseline="30000" dirty="0" smtClean="0"/>
            <a:t>th</a:t>
          </a:r>
          <a:r>
            <a:rPr lang="en-US" sz="1900" kern="1200" dirty="0" smtClean="0"/>
            <a:t> century.</a:t>
          </a:r>
          <a:endParaRPr lang="en-US" sz="1900" kern="1200" dirty="0"/>
        </a:p>
        <a:p>
          <a:pPr marL="514350" lvl="3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Disbanded once Europe was no longer dominated by military confrontation between two blocs.</a:t>
          </a:r>
          <a:endParaRPr lang="en-US" sz="1900" kern="1200" dirty="0"/>
        </a:p>
      </dsp:txBody>
      <dsp:txXfrm>
        <a:off x="0" y="1212309"/>
        <a:ext cx="8594725" cy="288144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6272B-7E0D-48C7-912F-AC4D43A78815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458DB5-A26F-4182-9E19-BB96BA018923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baseline="0" smtClean="0"/>
            <a:t>Without You, There is No Us</a:t>
          </a:r>
          <a:endParaRPr lang="en-US" sz="5400" kern="1200"/>
        </a:p>
      </dsp:txBody>
      <dsp:txXfrm>
        <a:off x="0" y="0"/>
        <a:ext cx="9692640" cy="132556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BC7BE-4811-4749-9EFD-3F736AE9D245}">
      <dsp:nvSpPr>
        <dsp:cNvPr id="0" name=""/>
        <dsp:cNvSpPr/>
      </dsp:nvSpPr>
      <dsp:spPr>
        <a:xfrm>
          <a:off x="0" y="109628"/>
          <a:ext cx="8595360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baseline="0" smtClean="0"/>
            <a:t>Supranational organizations</a:t>
          </a:r>
          <a:endParaRPr lang="en-US" sz="2400" kern="1200"/>
        </a:p>
      </dsp:txBody>
      <dsp:txXfrm>
        <a:off x="28100" y="137728"/>
        <a:ext cx="8539160" cy="519439"/>
      </dsp:txXfrm>
    </dsp:sp>
    <dsp:sp modelId="{649F0A99-391C-49B8-A25B-D35CAE121755}">
      <dsp:nvSpPr>
        <dsp:cNvPr id="0" name=""/>
        <dsp:cNvSpPr/>
      </dsp:nvSpPr>
      <dsp:spPr>
        <a:xfrm>
          <a:off x="0" y="685268"/>
          <a:ext cx="859536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Three or more states that forge an association and form an administrative structure for mutual benefit and in pursuit of shared goals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Started with the League of Nations in 1919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United Nations (UN), FAO, WTO, UNESCO</a:t>
          </a:r>
          <a:endParaRPr lang="en-US" sz="1900" kern="1200"/>
        </a:p>
      </dsp:txBody>
      <dsp:txXfrm>
        <a:off x="0" y="685268"/>
        <a:ext cx="8595360" cy="1490400"/>
      </dsp:txXfrm>
    </dsp:sp>
    <dsp:sp modelId="{848999C0-C5A7-4BC1-893E-920BEC5E2382}">
      <dsp:nvSpPr>
        <dsp:cNvPr id="0" name=""/>
        <dsp:cNvSpPr/>
      </dsp:nvSpPr>
      <dsp:spPr>
        <a:xfrm>
          <a:off x="0" y="2175668"/>
          <a:ext cx="8595360" cy="575639"/>
        </a:xfrm>
        <a:prstGeom prst="round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19069156"/>
              <a:satOff val="5029"/>
              <a:lumOff val="2549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baseline="0" smtClean="0"/>
            <a:t>European Union</a:t>
          </a:r>
          <a:endParaRPr lang="en-US" sz="2400" kern="1200"/>
        </a:p>
      </dsp:txBody>
      <dsp:txXfrm>
        <a:off x="28100" y="2203768"/>
        <a:ext cx="8539160" cy="519439"/>
      </dsp:txXfrm>
    </dsp:sp>
    <dsp:sp modelId="{89FF143D-AC9A-49FF-A511-FF0A5003FF82}">
      <dsp:nvSpPr>
        <dsp:cNvPr id="0" name=""/>
        <dsp:cNvSpPr/>
      </dsp:nvSpPr>
      <dsp:spPr>
        <a:xfrm>
          <a:off x="0" y="2751308"/>
          <a:ext cx="859536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After the Marshall Plan, the Organization for European Economic Cooperation (OEEC) formed.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EU formed in 1992.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Not all EU member states are currently a part of the euro-zone, but the euro has emerged as a significant global currency.</a:t>
          </a:r>
          <a:endParaRPr lang="en-US" sz="1900" kern="1200"/>
        </a:p>
      </dsp:txBody>
      <dsp:txXfrm>
        <a:off x="0" y="2751308"/>
        <a:ext cx="8595360" cy="149040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523C9-381A-4074-AF34-C9C0CF90B08D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6E5D12-C8A3-4BBD-9586-9202DD4B7017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baseline="0" smtClean="0"/>
            <a:t>Economic Alliances in Europe</a:t>
          </a:r>
          <a:endParaRPr lang="en-US" sz="5300" kern="1200"/>
        </a:p>
      </dsp:txBody>
      <dsp:txXfrm>
        <a:off x="0" y="0"/>
        <a:ext cx="9692640" cy="132556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92B1F-6F0B-4A70-A09F-16C2EBC0C9B7}">
      <dsp:nvSpPr>
        <dsp:cNvPr id="0" name=""/>
        <dsp:cNvSpPr/>
      </dsp:nvSpPr>
      <dsp:spPr>
        <a:xfrm>
          <a:off x="0" y="63391"/>
          <a:ext cx="859536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baseline="0" smtClean="0"/>
            <a:t>The EU in the 21</a:t>
          </a:r>
          <a:r>
            <a:rPr lang="en-US" sz="2700" kern="1200" baseline="30000" smtClean="0"/>
            <a:t>st</a:t>
          </a:r>
          <a:r>
            <a:rPr lang="en-US" sz="2700" kern="1200" baseline="0" smtClean="0"/>
            <a:t> Century </a:t>
          </a:r>
          <a:endParaRPr lang="en-US" sz="2700" kern="1200"/>
        </a:p>
      </dsp:txBody>
      <dsp:txXfrm>
        <a:off x="31613" y="95004"/>
        <a:ext cx="8532134" cy="584369"/>
      </dsp:txXfrm>
    </dsp:sp>
    <dsp:sp modelId="{C4E3C264-3C81-456B-B7B2-A2854FDACA9B}">
      <dsp:nvSpPr>
        <dsp:cNvPr id="0" name=""/>
        <dsp:cNvSpPr/>
      </dsp:nvSpPr>
      <dsp:spPr>
        <a:xfrm>
          <a:off x="0" y="710986"/>
          <a:ext cx="8595360" cy="357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Expanded to 12 countries during the 1980s; expanded to 27 in the 2000s. 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Main task of the EU is to promote development within member states through economic and political cooperation.</a:t>
          </a:r>
          <a:endParaRPr lang="en-US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i="1" kern="1200" smtClean="0"/>
            <a:t>Eurozone</a:t>
          </a:r>
          <a:endParaRPr lang="en-US" sz="2100" kern="1200"/>
        </a:p>
        <a:p>
          <a:pPr marL="685800" lvl="3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Most dramatic step toward integrating Europe’s nation-states into a regional organization.</a:t>
          </a:r>
          <a:endParaRPr lang="en-US" sz="2100" kern="1200"/>
        </a:p>
        <a:p>
          <a:pPr marL="685800" lvl="3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European Central Bank given responsibility of setting interest rates and minimizing inflation throughout the Eurozone.</a:t>
          </a:r>
          <a:endParaRPr lang="en-US" sz="2100" kern="1200"/>
        </a:p>
        <a:p>
          <a:pPr marL="685800" lvl="3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Common currency established - </a:t>
          </a:r>
          <a:r>
            <a:rPr lang="en-US" sz="2100" b="1" i="1" kern="1200" dirty="0" smtClean="0"/>
            <a:t>Euro</a:t>
          </a:r>
          <a:endParaRPr lang="en-US" sz="2100" kern="1200" dirty="0"/>
        </a:p>
      </dsp:txBody>
      <dsp:txXfrm>
        <a:off x="0" y="710986"/>
        <a:ext cx="8595360" cy="357696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B6943-D69B-4EA1-BD0C-B58C7E0DB37E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E8DA85-FFEF-49D8-B2F4-BE68A2ED2CBA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smtClean="0"/>
            <a:t>Supranationalism and the State</a:t>
          </a:r>
          <a:endParaRPr lang="en-US" sz="4900" kern="1200"/>
        </a:p>
      </dsp:txBody>
      <dsp:txXfrm>
        <a:off x="0" y="0"/>
        <a:ext cx="9692640" cy="132556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93BEE-DD2C-4DB5-B903-9612EB40B8EF}">
      <dsp:nvSpPr>
        <dsp:cNvPr id="0" name=""/>
        <dsp:cNvSpPr/>
      </dsp:nvSpPr>
      <dsp:spPr>
        <a:xfrm>
          <a:off x="0" y="26018"/>
          <a:ext cx="8595360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baseline="0" smtClean="0"/>
            <a:t>Deterritorialization</a:t>
          </a:r>
          <a:endParaRPr lang="en-US" sz="4000" kern="1200"/>
        </a:p>
      </dsp:txBody>
      <dsp:txXfrm>
        <a:off x="46834" y="72852"/>
        <a:ext cx="8501692" cy="865732"/>
      </dsp:txXfrm>
    </dsp:sp>
    <dsp:sp modelId="{4A5ACA83-FE13-4D89-840C-5D3B2102C276}">
      <dsp:nvSpPr>
        <dsp:cNvPr id="0" name=""/>
        <dsp:cNvSpPr/>
      </dsp:nvSpPr>
      <dsp:spPr>
        <a:xfrm>
          <a:off x="0" y="985418"/>
          <a:ext cx="8595360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smtClean="0"/>
            <a:t>Globalization, networked communities, etc. undermine the state’s traditional territorial authority</a:t>
          </a:r>
          <a:endParaRPr lang="en-US" sz="3100" kern="1200"/>
        </a:p>
      </dsp:txBody>
      <dsp:txXfrm>
        <a:off x="0" y="985418"/>
        <a:ext cx="8595360" cy="1407600"/>
      </dsp:txXfrm>
    </dsp:sp>
    <dsp:sp modelId="{5188895A-DDCA-4193-9772-B121E839B9D7}">
      <dsp:nvSpPr>
        <dsp:cNvPr id="0" name=""/>
        <dsp:cNvSpPr/>
      </dsp:nvSpPr>
      <dsp:spPr>
        <a:xfrm>
          <a:off x="0" y="2393018"/>
          <a:ext cx="8595360" cy="959400"/>
        </a:xfrm>
        <a:prstGeom prst="round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19069156"/>
              <a:satOff val="5029"/>
              <a:lumOff val="2549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baseline="0" smtClean="0"/>
            <a:t>Reterritorialization</a:t>
          </a:r>
          <a:endParaRPr lang="en-US" sz="4000" kern="1200"/>
        </a:p>
      </dsp:txBody>
      <dsp:txXfrm>
        <a:off x="46834" y="2439852"/>
        <a:ext cx="8501692" cy="865732"/>
      </dsp:txXfrm>
    </dsp:sp>
    <dsp:sp modelId="{C4923E69-7749-423B-A4E3-7198B71569FB}">
      <dsp:nvSpPr>
        <dsp:cNvPr id="0" name=""/>
        <dsp:cNvSpPr/>
      </dsp:nvSpPr>
      <dsp:spPr>
        <a:xfrm>
          <a:off x="0" y="3352418"/>
          <a:ext cx="8595360" cy="97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smtClean="0"/>
            <a:t>the state is moving to solidify control over its territory</a:t>
          </a:r>
          <a:endParaRPr lang="en-US" sz="3100" kern="1200"/>
        </a:p>
      </dsp:txBody>
      <dsp:txXfrm>
        <a:off x="0" y="3352418"/>
        <a:ext cx="8595360" cy="97290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B7BD4-C412-4F6A-A3C5-D120C685CE51}">
      <dsp:nvSpPr>
        <dsp:cNvPr id="0" name=""/>
        <dsp:cNvSpPr/>
      </dsp:nvSpPr>
      <dsp:spPr>
        <a:xfrm>
          <a:off x="0" y="0"/>
          <a:ext cx="4811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15198-4CF7-43CB-BE2D-57B0B478FE13}">
      <dsp:nvSpPr>
        <dsp:cNvPr id="0" name=""/>
        <dsp:cNvSpPr/>
      </dsp:nvSpPr>
      <dsp:spPr>
        <a:xfrm>
          <a:off x="0" y="0"/>
          <a:ext cx="4811124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baseline="0" dirty="0" smtClean="0"/>
            <a:t>Terrorism by Individuals and Organizations</a:t>
          </a:r>
          <a:endParaRPr lang="en-US" sz="3100" kern="1200" dirty="0"/>
        </a:p>
      </dsp:txBody>
      <dsp:txXfrm>
        <a:off x="0" y="0"/>
        <a:ext cx="4811124" cy="132556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7A374-18CF-4214-B196-58F4FD3DBFA0}">
      <dsp:nvSpPr>
        <dsp:cNvPr id="0" name=""/>
        <dsp:cNvSpPr/>
      </dsp:nvSpPr>
      <dsp:spPr>
        <a:xfrm>
          <a:off x="0" y="168105"/>
          <a:ext cx="8595360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/>
            <a:t>Distinctive characteristics of terrorists’ tactics include:</a:t>
          </a:r>
          <a:endParaRPr lang="en-US" sz="2500" kern="1200" dirty="0"/>
        </a:p>
      </dsp:txBody>
      <dsp:txXfrm>
        <a:off x="29271" y="197376"/>
        <a:ext cx="8536818" cy="541083"/>
      </dsp:txXfrm>
    </dsp:sp>
    <dsp:sp modelId="{A691F6AA-7DA6-4E4B-B914-7F44E597EA00}">
      <dsp:nvSpPr>
        <dsp:cNvPr id="0" name=""/>
        <dsp:cNvSpPr/>
      </dsp:nvSpPr>
      <dsp:spPr>
        <a:xfrm>
          <a:off x="0" y="767730"/>
          <a:ext cx="8595360" cy="341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Trying to achieve their objectives through organized acts of terror. </a:t>
          </a:r>
          <a:endParaRPr lang="en-US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e.g. bombing, kidnapping, hijacking, taking of hostages, and assassination.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Viewing violence as a means of bringing widespread publicity to their cause, </a:t>
          </a:r>
          <a:r>
            <a:rPr lang="en-US" sz="2000" b="1" i="1" kern="1200" smtClean="0"/>
            <a:t>rescaling a local or regional issue into a global scale</a:t>
          </a:r>
          <a:r>
            <a:rPr lang="en-US" sz="2000" kern="1200" smtClean="0"/>
            <a:t>.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Believing in a cause so strongly they attack despite knowing they will probably die in the act.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Differs from other acts of political violence</a:t>
          </a:r>
          <a:endParaRPr lang="en-US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Attacks aimed at ordinary people rather than military or political leaders.</a:t>
          </a:r>
          <a:endParaRPr lang="en-US" sz="2000" kern="1200"/>
        </a:p>
      </dsp:txBody>
      <dsp:txXfrm>
        <a:off x="0" y="767730"/>
        <a:ext cx="8595360" cy="3415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20FC2-C3CF-4F58-810E-33B58899E4A6}">
      <dsp:nvSpPr>
        <dsp:cNvPr id="0" name=""/>
        <dsp:cNvSpPr/>
      </dsp:nvSpPr>
      <dsp:spPr>
        <a:xfrm>
          <a:off x="1229069" y="0"/>
          <a:ext cx="1374189" cy="13743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45DA0-347D-4DB9-914C-A874C366D93A}">
      <dsp:nvSpPr>
        <dsp:cNvPr id="0" name=""/>
        <dsp:cNvSpPr/>
      </dsp:nvSpPr>
      <dsp:spPr>
        <a:xfrm>
          <a:off x="1532468" y="497668"/>
          <a:ext cx="766875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Clans</a:t>
          </a:r>
          <a:endParaRPr lang="en-US" sz="1200" kern="1200" dirty="0"/>
        </a:p>
      </dsp:txBody>
      <dsp:txXfrm>
        <a:off x="1532468" y="497668"/>
        <a:ext cx="766875" cy="383183"/>
      </dsp:txXfrm>
    </dsp:sp>
    <dsp:sp modelId="{1F92B73C-7362-4DF3-AF75-EE1F837CE7A3}">
      <dsp:nvSpPr>
        <dsp:cNvPr id="0" name=""/>
        <dsp:cNvSpPr/>
      </dsp:nvSpPr>
      <dsp:spPr>
        <a:xfrm>
          <a:off x="847307" y="789891"/>
          <a:ext cx="1374189" cy="13743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813831"/>
            <a:satOff val="1006"/>
            <a:lumOff val="51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5508A-0F54-486D-8E0B-281AF8FB42C6}">
      <dsp:nvSpPr>
        <dsp:cNvPr id="0" name=""/>
        <dsp:cNvSpPr/>
      </dsp:nvSpPr>
      <dsp:spPr>
        <a:xfrm>
          <a:off x="1149159" y="1289128"/>
          <a:ext cx="766875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Tribes</a:t>
          </a:r>
          <a:endParaRPr lang="en-US" sz="1200" kern="1200" dirty="0"/>
        </a:p>
      </dsp:txBody>
      <dsp:txXfrm>
        <a:off x="1149159" y="1289128"/>
        <a:ext cx="766875" cy="383183"/>
      </dsp:txXfrm>
    </dsp:sp>
    <dsp:sp modelId="{A4176298-8B6C-4304-AAA6-02CF93DA38FA}">
      <dsp:nvSpPr>
        <dsp:cNvPr id="0" name=""/>
        <dsp:cNvSpPr/>
      </dsp:nvSpPr>
      <dsp:spPr>
        <a:xfrm>
          <a:off x="1229069" y="1582397"/>
          <a:ext cx="1374189" cy="137433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7627663"/>
            <a:satOff val="2012"/>
            <a:lumOff val="10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37B15-36BE-4082-9A93-D3625330625C}">
      <dsp:nvSpPr>
        <dsp:cNvPr id="0" name=""/>
        <dsp:cNvSpPr/>
      </dsp:nvSpPr>
      <dsp:spPr>
        <a:xfrm>
          <a:off x="1532468" y="2080065"/>
          <a:ext cx="766875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Villages</a:t>
          </a:r>
          <a:endParaRPr lang="en-US" sz="1200" kern="1200" dirty="0"/>
        </a:p>
      </dsp:txBody>
      <dsp:txXfrm>
        <a:off x="1532468" y="2080065"/>
        <a:ext cx="766875" cy="383183"/>
      </dsp:txXfrm>
    </dsp:sp>
    <dsp:sp modelId="{BC0E37B4-B655-477B-99B8-3A33F3A973E5}">
      <dsp:nvSpPr>
        <dsp:cNvPr id="0" name=""/>
        <dsp:cNvSpPr/>
      </dsp:nvSpPr>
      <dsp:spPr>
        <a:xfrm>
          <a:off x="847307" y="2373857"/>
          <a:ext cx="1374189" cy="13743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11441494"/>
            <a:satOff val="3017"/>
            <a:lumOff val="152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5A496-86EE-4C5B-8DBB-05C03E5E83CC}">
      <dsp:nvSpPr>
        <dsp:cNvPr id="0" name=""/>
        <dsp:cNvSpPr/>
      </dsp:nvSpPr>
      <dsp:spPr>
        <a:xfrm>
          <a:off x="1149159" y="2871525"/>
          <a:ext cx="766875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Kingdoms</a:t>
          </a:r>
          <a:endParaRPr lang="en-US" sz="1200" kern="1200" dirty="0"/>
        </a:p>
      </dsp:txBody>
      <dsp:txXfrm>
        <a:off x="1149159" y="2871525"/>
        <a:ext cx="766875" cy="383183"/>
      </dsp:txXfrm>
    </dsp:sp>
    <dsp:sp modelId="{09E746A0-4AA0-40D9-95D9-0FC4BE841C2D}">
      <dsp:nvSpPr>
        <dsp:cNvPr id="0" name=""/>
        <dsp:cNvSpPr/>
      </dsp:nvSpPr>
      <dsp:spPr>
        <a:xfrm>
          <a:off x="1229069" y="3164271"/>
          <a:ext cx="1374189" cy="137433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15255325"/>
            <a:satOff val="4023"/>
            <a:lumOff val="203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23240-0C8C-4B88-ABC8-B70581B5D85B}">
      <dsp:nvSpPr>
        <dsp:cNvPr id="0" name=""/>
        <dsp:cNvSpPr/>
      </dsp:nvSpPr>
      <dsp:spPr>
        <a:xfrm>
          <a:off x="1532468" y="3661940"/>
          <a:ext cx="766875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City-states</a:t>
          </a:r>
          <a:endParaRPr lang="en-US" sz="1200" kern="1200" dirty="0"/>
        </a:p>
      </dsp:txBody>
      <dsp:txXfrm>
        <a:off x="1532468" y="3661940"/>
        <a:ext cx="766875" cy="383183"/>
      </dsp:txXfrm>
    </dsp:sp>
    <dsp:sp modelId="{68BD68C8-594B-4D4E-8D9F-42593EB640B4}">
      <dsp:nvSpPr>
        <dsp:cNvPr id="0" name=""/>
        <dsp:cNvSpPr/>
      </dsp:nvSpPr>
      <dsp:spPr>
        <a:xfrm>
          <a:off x="945261" y="4046169"/>
          <a:ext cx="1180602" cy="118143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A84B2-B12B-4CE2-AF94-CCF235D48023}">
      <dsp:nvSpPr>
        <dsp:cNvPr id="0" name=""/>
        <dsp:cNvSpPr/>
      </dsp:nvSpPr>
      <dsp:spPr>
        <a:xfrm>
          <a:off x="1149159" y="4453400"/>
          <a:ext cx="766875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Empires</a:t>
          </a:r>
          <a:endParaRPr lang="en-US" sz="1200" kern="1200" dirty="0"/>
        </a:p>
      </dsp:txBody>
      <dsp:txXfrm>
        <a:off x="1149159" y="4453400"/>
        <a:ext cx="766875" cy="38318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5EA86-D92F-42BF-BF03-A6E4F436F863}">
      <dsp:nvSpPr>
        <dsp:cNvPr id="0" name=""/>
        <dsp:cNvSpPr/>
      </dsp:nvSpPr>
      <dsp:spPr>
        <a:xfrm>
          <a:off x="0" y="0"/>
          <a:ext cx="1285337" cy="1285337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dk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0CBC8E-5163-4E47-85A7-59399BB0E565}">
      <dsp:nvSpPr>
        <dsp:cNvPr id="0" name=""/>
        <dsp:cNvSpPr/>
      </dsp:nvSpPr>
      <dsp:spPr>
        <a:xfrm>
          <a:off x="608190" y="0"/>
          <a:ext cx="4283013" cy="12853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2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Terrorism</a:t>
          </a:r>
          <a:r>
            <a:rPr lang="en-US" sz="1800" kern="1200" dirty="0" smtClean="0"/>
            <a:t> is the systematic use of violence by a group in order to intimidate a population or coerce a government into granting its demands.</a:t>
          </a:r>
          <a:endParaRPr lang="en-US" sz="1800" kern="1200" dirty="0"/>
        </a:p>
      </dsp:txBody>
      <dsp:txXfrm>
        <a:off x="608190" y="0"/>
        <a:ext cx="4283013" cy="128533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544A7-4DA9-48A9-8B7D-D6CF6DB0B3AA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2B12EA-682D-42EF-83B2-4D3E11ACA83E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baseline="0" dirty="0" smtClean="0"/>
            <a:t>State Sponsoring of Terrorism</a:t>
          </a:r>
          <a:endParaRPr lang="en-US" sz="5200" kern="1200" dirty="0"/>
        </a:p>
      </dsp:txBody>
      <dsp:txXfrm>
        <a:off x="0" y="0"/>
        <a:ext cx="9692640" cy="132556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7D9CC-4C38-455D-98A5-B41A6C1F1EB6}">
      <dsp:nvSpPr>
        <dsp:cNvPr id="0" name=""/>
        <dsp:cNvSpPr/>
      </dsp:nvSpPr>
      <dsp:spPr>
        <a:xfrm>
          <a:off x="0" y="192788"/>
          <a:ext cx="8595360" cy="947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/>
            <a:t>Several Middle Eastern states have supported terrorism in recent years, at three increasing levels of involvement.</a:t>
          </a:r>
          <a:endParaRPr lang="en-US" sz="2400" kern="1200" dirty="0"/>
        </a:p>
      </dsp:txBody>
      <dsp:txXfrm>
        <a:off x="46263" y="239051"/>
        <a:ext cx="8502834" cy="855174"/>
      </dsp:txXfrm>
    </dsp:sp>
    <dsp:sp modelId="{72ED0841-A0CB-4B1F-9530-8C69C9424051}">
      <dsp:nvSpPr>
        <dsp:cNvPr id="0" name=""/>
        <dsp:cNvSpPr/>
      </dsp:nvSpPr>
      <dsp:spPr>
        <a:xfrm>
          <a:off x="0" y="1140488"/>
          <a:ext cx="8595360" cy="301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Providing </a:t>
          </a:r>
          <a:r>
            <a:rPr lang="en-US" sz="2100" b="1" i="1" kern="1200" smtClean="0"/>
            <a:t>sanctuary</a:t>
          </a:r>
          <a:r>
            <a:rPr lang="en-US" sz="2100" kern="1200" smtClean="0"/>
            <a:t> for terrorists wanted by other countries</a:t>
          </a:r>
          <a:endParaRPr lang="en-US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Afghanistan and probably Pakistan have provided sanctuary for al-Qaeda terrorists.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i="1" kern="1200" smtClean="0"/>
            <a:t>Supplying</a:t>
          </a:r>
          <a:r>
            <a:rPr lang="en-US" sz="2100" kern="1200" smtClean="0"/>
            <a:t> weapons, money, and intelligence to terrorists.</a:t>
          </a:r>
          <a:endParaRPr lang="en-US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Iraq and Iran accused of providing material and financial support for terrorists. </a:t>
          </a:r>
          <a:endParaRPr lang="en-US" sz="2100" kern="1200"/>
        </a:p>
        <a:p>
          <a:pPr marL="685800" lvl="3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Extent of involvement is controversial.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i="1" kern="1200" smtClean="0"/>
            <a:t>Planning</a:t>
          </a:r>
          <a:r>
            <a:rPr lang="en-US" sz="2100" kern="1200" smtClean="0"/>
            <a:t> attacks using terrorists, including cyberattacks such as hacking and identity theft</a:t>
          </a:r>
          <a:endParaRPr lang="en-US" sz="2100" kern="1200"/>
        </a:p>
      </dsp:txBody>
      <dsp:txXfrm>
        <a:off x="0" y="1140488"/>
        <a:ext cx="8595360" cy="301806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F4806-B4A0-4340-A03A-FE81F26CE2E5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678E31-60D2-4675-B837-BC741AA1C730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baseline="0" smtClean="0"/>
            <a:t>Electoral Geography</a:t>
          </a:r>
          <a:endParaRPr lang="en-US" sz="6200" kern="1200"/>
        </a:p>
      </dsp:txBody>
      <dsp:txXfrm>
        <a:off x="0" y="0"/>
        <a:ext cx="9692640" cy="132556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AF8AC-1104-4865-BF42-A81918973934}">
      <dsp:nvSpPr>
        <dsp:cNvPr id="0" name=""/>
        <dsp:cNvSpPr/>
      </dsp:nvSpPr>
      <dsp:spPr>
        <a:xfrm>
          <a:off x="0" y="21990"/>
          <a:ext cx="8595360" cy="13203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/>
            <a:t>Boundaries separating </a:t>
          </a:r>
          <a:r>
            <a:rPr lang="en-US" sz="2400" b="1" i="1" kern="1200" baseline="0" dirty="0" smtClean="0"/>
            <a:t>legislative districts </a:t>
          </a:r>
          <a:r>
            <a:rPr lang="en-US" sz="2400" kern="1200" baseline="0" dirty="0" smtClean="0"/>
            <a:t>within the U.S. and other countries are redrawn periodically to ensure each has about the same population.</a:t>
          </a:r>
          <a:endParaRPr lang="en-US" sz="2400" kern="1200" dirty="0"/>
        </a:p>
      </dsp:txBody>
      <dsp:txXfrm>
        <a:off x="64454" y="86444"/>
        <a:ext cx="8466452" cy="1191437"/>
      </dsp:txXfrm>
    </dsp:sp>
    <dsp:sp modelId="{0AB7590A-B621-4599-B49F-9C38CEF6C624}">
      <dsp:nvSpPr>
        <dsp:cNvPr id="0" name=""/>
        <dsp:cNvSpPr/>
      </dsp:nvSpPr>
      <dsp:spPr>
        <a:xfrm>
          <a:off x="0" y="1342336"/>
          <a:ext cx="8595360" cy="29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smtClean="0"/>
            <a:t>435 districts of the U.S. House of Representatives are redrawn every 10 years, following the </a:t>
          </a:r>
          <a:r>
            <a:rPr lang="en-US" sz="2900" b="1" i="1" kern="1200" smtClean="0"/>
            <a:t>Census Bureau’s</a:t>
          </a:r>
          <a:r>
            <a:rPr lang="en-US" sz="2900" kern="1200" smtClean="0"/>
            <a:t> release of the official population figures.</a:t>
          </a:r>
          <a:endParaRPr lang="en-US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smtClean="0"/>
            <a:t>Process of redrawing legislative boundaries for the purpose of benefits the party in power is called </a:t>
          </a:r>
          <a:r>
            <a:rPr lang="en-US" sz="2900" b="1" i="1" kern="1200" smtClean="0"/>
            <a:t>gerrymandering</a:t>
          </a:r>
          <a:r>
            <a:rPr lang="en-US" sz="2900" i="1" kern="1200" smtClean="0"/>
            <a:t>.</a:t>
          </a:r>
          <a:endParaRPr lang="en-US" sz="2900" kern="1200"/>
        </a:p>
      </dsp:txBody>
      <dsp:txXfrm>
        <a:off x="0" y="1342336"/>
        <a:ext cx="8595360" cy="298701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0749A-303A-4708-BEA0-A8DB40146424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99D8E5-2DB9-4C02-86C0-C7E2D180D0A8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baseline="0" smtClean="0"/>
            <a:t>Gerrymandering</a:t>
          </a:r>
          <a:endParaRPr lang="en-US" sz="6200" kern="1200"/>
        </a:p>
      </dsp:txBody>
      <dsp:txXfrm>
        <a:off x="0" y="0"/>
        <a:ext cx="9692640" cy="132556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BA031-DE63-4FF5-9CD3-A506E3B6BFF6}">
      <dsp:nvSpPr>
        <dsp:cNvPr id="0" name=""/>
        <dsp:cNvSpPr/>
      </dsp:nvSpPr>
      <dsp:spPr>
        <a:xfrm>
          <a:off x="0" y="196973"/>
          <a:ext cx="8595360" cy="9354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smtClean="0"/>
            <a:t>Gerrymandering takes three forms:</a:t>
          </a:r>
          <a:endParaRPr lang="en-US" sz="2400" kern="1200"/>
        </a:p>
      </dsp:txBody>
      <dsp:txXfrm>
        <a:off x="45663" y="242636"/>
        <a:ext cx="8504034" cy="844088"/>
      </dsp:txXfrm>
    </dsp:sp>
    <dsp:sp modelId="{327E574F-2428-4A26-BB91-B419DCA73352}">
      <dsp:nvSpPr>
        <dsp:cNvPr id="0" name=""/>
        <dsp:cNvSpPr/>
      </dsp:nvSpPr>
      <dsp:spPr>
        <a:xfrm>
          <a:off x="0" y="1132388"/>
          <a:ext cx="8595360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i="1" kern="1200" smtClean="0"/>
            <a:t>Wasted vote - </a:t>
          </a:r>
          <a:r>
            <a:rPr lang="en-US" sz="1900" kern="1200" smtClean="0"/>
            <a:t>spreads opposition supporters across many districts but in the minority.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i="1" kern="1200" smtClean="0"/>
            <a:t>Excess vote - </a:t>
          </a:r>
          <a:r>
            <a:rPr lang="en-US" sz="1900" kern="1200" smtClean="0"/>
            <a:t>concentrates opposition supported into a few districts.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i="1" kern="1200" smtClean="0"/>
            <a:t>Stacked vote - </a:t>
          </a:r>
          <a:r>
            <a:rPr lang="en-US" sz="1900" kern="1200" smtClean="0"/>
            <a:t>links distant areas of like-minded voters through oddly shaped boundaries. 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U.S. Supreme Court </a:t>
          </a:r>
          <a:r>
            <a:rPr lang="en-US" sz="1900" b="1" i="1" kern="1200" smtClean="0"/>
            <a:t>ruled gerrymandering illegal in 1985 </a:t>
          </a:r>
          <a:r>
            <a:rPr lang="en-US" sz="1900" kern="1200" smtClean="0"/>
            <a:t>but did not require dismantling of existing oddly shaped districts.</a:t>
          </a:r>
          <a:endParaRPr lang="en-US" sz="1900" kern="1200"/>
        </a:p>
      </dsp:txBody>
      <dsp:txXfrm>
        <a:off x="0" y="1132388"/>
        <a:ext cx="8595360" cy="2086560"/>
      </dsp:txXfrm>
    </dsp:sp>
    <dsp:sp modelId="{0942FC5B-38BA-4765-BAF7-810CCCF9A8B6}">
      <dsp:nvSpPr>
        <dsp:cNvPr id="0" name=""/>
        <dsp:cNvSpPr/>
      </dsp:nvSpPr>
      <dsp:spPr>
        <a:xfrm>
          <a:off x="0" y="3218948"/>
          <a:ext cx="8595360" cy="935414"/>
        </a:xfrm>
        <a:prstGeom prst="round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-19069156"/>
              <a:satOff val="5029"/>
              <a:lumOff val="2549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baseline="0" smtClean="0"/>
            <a:t>Gerrymandering</a:t>
          </a:r>
          <a:r>
            <a:rPr lang="en-US" sz="2400" kern="1200" baseline="0" smtClean="0"/>
            <a:t> hinders communication and makes integration of people fragmented from others difficult. </a:t>
          </a:r>
          <a:endParaRPr lang="en-US" sz="2400" kern="1200"/>
        </a:p>
      </dsp:txBody>
      <dsp:txXfrm>
        <a:off x="45663" y="3264611"/>
        <a:ext cx="8504034" cy="84408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8EFAD-4B04-4660-A75E-A208F2C9BFA2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99A314-C8D6-4BC5-836C-B4C7633E06C7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baseline="0" smtClean="0"/>
            <a:t>Gerrymandering - (52 Blue vs. 48 Red)</a:t>
          </a:r>
          <a:endParaRPr lang="en-US" sz="4100" kern="1200"/>
        </a:p>
      </dsp:txBody>
      <dsp:txXfrm>
        <a:off x="0" y="0"/>
        <a:ext cx="9692640" cy="1325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42CFC-E9ED-4F5C-BA08-14CE16A97F4B}">
      <dsp:nvSpPr>
        <dsp:cNvPr id="0" name=""/>
        <dsp:cNvSpPr/>
      </dsp:nvSpPr>
      <dsp:spPr>
        <a:xfrm>
          <a:off x="0" y="0"/>
          <a:ext cx="1276711" cy="127671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dk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2E55B1-9F3D-4C02-8409-1595230C1A70}">
      <dsp:nvSpPr>
        <dsp:cNvPr id="0" name=""/>
        <dsp:cNvSpPr/>
      </dsp:nvSpPr>
      <dsp:spPr>
        <a:xfrm>
          <a:off x="638355" y="0"/>
          <a:ext cx="2907100" cy="127671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2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Development of the </a:t>
          </a:r>
          <a:r>
            <a:rPr lang="en-US" sz="2000" b="1" i="1" kern="1200" dirty="0" smtClean="0"/>
            <a:t>State</a:t>
          </a:r>
          <a:r>
            <a:rPr lang="en-US" sz="2000" kern="1200" dirty="0" smtClean="0"/>
            <a:t> as a concept can be </a:t>
          </a:r>
          <a:r>
            <a:rPr lang="en-US" sz="2000" b="1" i="1" kern="1200" dirty="0" smtClean="0"/>
            <a:t>traced to the Fertile Crescent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638355" y="0"/>
        <a:ext cx="2907100" cy="1276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88B36-8BB9-4316-AF49-D7F33BC20CAE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270A12-4F24-4EB4-A127-22288D06480C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baseline="0" dirty="0" smtClean="0"/>
            <a:t>The Modern State Ideal</a:t>
          </a:r>
          <a:endParaRPr lang="en-US" sz="6200" kern="1200" dirty="0"/>
        </a:p>
      </dsp:txBody>
      <dsp:txXfrm>
        <a:off x="0" y="0"/>
        <a:ext cx="9692640" cy="13255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45C55-050D-42AD-8592-AD6731160D82}">
      <dsp:nvSpPr>
        <dsp:cNvPr id="0" name=""/>
        <dsp:cNvSpPr/>
      </dsp:nvSpPr>
      <dsp:spPr>
        <a:xfrm>
          <a:off x="-12859" y="0"/>
          <a:ext cx="1211554" cy="1160115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dk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65257B-3D7E-4148-8D27-C1CFA19034F3}">
      <dsp:nvSpPr>
        <dsp:cNvPr id="0" name=""/>
        <dsp:cNvSpPr/>
      </dsp:nvSpPr>
      <dsp:spPr>
        <a:xfrm>
          <a:off x="592917" y="0"/>
          <a:ext cx="10470379" cy="116011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2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i="1" kern="1200" dirty="0" smtClean="0"/>
            <a:t>Mercantilism</a:t>
          </a:r>
          <a:r>
            <a:rPr lang="en-US" sz="3300" kern="1200" dirty="0" smtClean="0"/>
            <a:t> is an economic theory:</a:t>
          </a:r>
          <a:endParaRPr lang="en-US" sz="3300" kern="1200" dirty="0"/>
        </a:p>
      </dsp:txBody>
      <dsp:txXfrm>
        <a:off x="592917" y="0"/>
        <a:ext cx="5235189" cy="1160115"/>
      </dsp:txXfrm>
    </dsp:sp>
    <dsp:sp modelId="{DD6EE985-8844-46C3-94F8-5B7F09EE85AB}">
      <dsp:nvSpPr>
        <dsp:cNvPr id="0" name=""/>
        <dsp:cNvSpPr/>
      </dsp:nvSpPr>
      <dsp:spPr>
        <a:xfrm>
          <a:off x="5828107" y="0"/>
          <a:ext cx="5235189" cy="116011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n>
                <a:noFill/>
              </a:ln>
              <a:effectLst/>
            </a:rPr>
            <a:t>Trade generates wealth and is stimulated by the accumulation of profitable balances</a:t>
          </a:r>
          <a:endParaRPr lang="en-US" sz="1700" kern="1200" dirty="0">
            <a:ln>
              <a:noFill/>
            </a:ln>
            <a:effectLst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n>
                <a:noFill/>
              </a:ln>
              <a:effectLst/>
            </a:rPr>
            <a:t>Governments should encourage this by means of protectionism</a:t>
          </a:r>
          <a:endParaRPr lang="en-US" sz="1700" kern="1200" dirty="0">
            <a:ln>
              <a:noFill/>
            </a:ln>
            <a:effectLst/>
          </a:endParaRPr>
        </a:p>
      </dsp:txBody>
      <dsp:txXfrm>
        <a:off x="5828107" y="0"/>
        <a:ext cx="5235189" cy="11601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1320B-CF27-4926-B1B9-84D9AA93B5F6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6A7339-4CD5-42FD-8088-0D3365AB1532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baseline="0" smtClean="0"/>
            <a:t>Dominant Colonial Influences, 1550–1950. </a:t>
          </a:r>
          <a:endParaRPr lang="en-US" sz="3700" kern="1200"/>
        </a:p>
      </dsp:txBody>
      <dsp:txXfrm>
        <a:off x="0" y="0"/>
        <a:ext cx="9692640" cy="13255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468E9-1972-448F-94A0-0088B2ED68FA}">
      <dsp:nvSpPr>
        <dsp:cNvPr id="0" name=""/>
        <dsp:cNvSpPr/>
      </dsp:nvSpPr>
      <dsp:spPr>
        <a:xfrm>
          <a:off x="0" y="0"/>
          <a:ext cx="9692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E3F3AC-3AAD-4AF0-8822-09C90FEE1888}">
      <dsp:nvSpPr>
        <dsp:cNvPr id="0" name=""/>
        <dsp:cNvSpPr/>
      </dsp:nvSpPr>
      <dsp:spPr>
        <a:xfrm>
          <a:off x="0" y="0"/>
          <a:ext cx="9692640" cy="132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smtClean="0"/>
            <a:t>Building the Capitalist World Economy</a:t>
          </a:r>
          <a:endParaRPr lang="en-US" sz="4000" kern="1200" dirty="0"/>
        </a:p>
      </dsp:txBody>
      <dsp:txXfrm>
        <a:off x="0" y="0"/>
        <a:ext cx="9692640" cy="1325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64F0A-4DBA-4C3C-9632-F23B983A6BF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70FC4-E955-49C4-9C83-160A5BB5D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9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DF616B-2536-4420-91C3-552E88E676FA}" type="slidenum">
              <a:rPr lang="en-US" altLang="en-US">
                <a:latin typeface="Bookman Old Style" panose="02050604050505020204" pitchFamily="18" charset="0"/>
              </a:rPr>
              <a:pPr eaLnBrk="1" hangingPunct="1"/>
              <a:t>12</a:t>
            </a:fld>
            <a:endParaRPr lang="en-US" altLang="en-US">
              <a:latin typeface="Bookman Old Style" panose="020506040505050202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4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560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94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9FDCAF3-31C2-484D-8B9D-19D4A7D3D42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DBA0859-F2C8-4384-8BB1-2CB7B5BD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1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13" Type="http://schemas.microsoft.com/office/2007/relationships/diagramDrawing" Target="../diagrams/drawing2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2.xml"/><Relationship Id="rId12" Type="http://schemas.openxmlformats.org/officeDocument/2006/relationships/diagramColors" Target="../diagrams/colors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11" Type="http://schemas.openxmlformats.org/officeDocument/2006/relationships/diagramQuickStyle" Target="../diagrams/quickStyle23.xml"/><Relationship Id="rId5" Type="http://schemas.openxmlformats.org/officeDocument/2006/relationships/diagramLayout" Target="../diagrams/layout22.xml"/><Relationship Id="rId10" Type="http://schemas.openxmlformats.org/officeDocument/2006/relationships/diagramLayout" Target="../diagrams/layout23.xml"/><Relationship Id="rId4" Type="http://schemas.openxmlformats.org/officeDocument/2006/relationships/diagramData" Target="../diagrams/data22.xml"/><Relationship Id="rId9" Type="http://schemas.openxmlformats.org/officeDocument/2006/relationships/diagramData" Target="../diagrams/data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13" Type="http://schemas.openxmlformats.org/officeDocument/2006/relationships/diagramLayout" Target="../diagrams/layout40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12" Type="http://schemas.openxmlformats.org/officeDocument/2006/relationships/diagramData" Target="../diagrams/data40.xml"/><Relationship Id="rId2" Type="http://schemas.openxmlformats.org/officeDocument/2006/relationships/diagramData" Target="../diagrams/data38.xml"/><Relationship Id="rId16" Type="http://schemas.microsoft.com/office/2007/relationships/diagramDrawing" Target="../diagrams/drawing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5" Type="http://schemas.openxmlformats.org/officeDocument/2006/relationships/diagramColors" Target="../diagrams/colors40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Relationship Id="rId14" Type="http://schemas.openxmlformats.org/officeDocument/2006/relationships/diagramQuickStyle" Target="../diagrams/quickStyle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4107595"/>
              </p:ext>
            </p:extLst>
          </p:nvPr>
        </p:nvGraphicFramePr>
        <p:xfrm>
          <a:off x="0" y="0"/>
          <a:ext cx="12192000" cy="3379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8" y="3452360"/>
            <a:ext cx="9154162" cy="2612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514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1309451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841639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43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2582010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906335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145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fou10e_fig_08_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61" y="2020372"/>
            <a:ext cx="4495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7320674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86134457"/>
              </p:ext>
            </p:extLst>
          </p:nvPr>
        </p:nvGraphicFramePr>
        <p:xfrm>
          <a:off x="478172" y="1690688"/>
          <a:ext cx="6942589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54668" y="5513800"/>
            <a:ext cx="3820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Only where the vertical plane intersects the Earth’s surface (on land or at sea) does it form the line we see on the </a:t>
            </a:r>
            <a:r>
              <a:rPr lang="en-US" dirty="0" smtClean="0"/>
              <a:t>ground.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7420761" y="1690688"/>
            <a:ext cx="385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/>
              <a:t>The Vertical Plane of a Political Boundary</a:t>
            </a:r>
          </a:p>
        </p:txBody>
      </p:sp>
    </p:spTree>
    <p:extLst>
      <p:ext uri="{BB962C8B-B14F-4D97-AF65-F5344CB8AC3E}">
        <p14:creationId xmlns:p14="http://schemas.microsoft.com/office/powerpoint/2010/main" val="10822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3073472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78624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848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4806508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136197"/>
              </p:ext>
            </p:extLst>
          </p:nvPr>
        </p:nvGraphicFramePr>
        <p:xfrm>
          <a:off x="483079" y="1630391"/>
          <a:ext cx="10679502" cy="513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33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4785516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51283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79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6718472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747190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221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\\integrafs1\NMS_Samples\00. TEMP\PPT\Rubenstein\Chapter08\Labeled_Images\TCL_11e_Figure_08_43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45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0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0757998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276977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345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u10e_fig_08_2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42181" y="1368"/>
            <a:ext cx="11507638" cy="685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3602286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360481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0370460"/>
              </p:ext>
            </p:extLst>
          </p:nvPr>
        </p:nvGraphicFramePr>
        <p:xfrm>
          <a:off x="8635040" y="1630391"/>
          <a:ext cx="3450567" cy="5227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67740472"/>
              </p:ext>
            </p:extLst>
          </p:nvPr>
        </p:nvGraphicFramePr>
        <p:xfrm>
          <a:off x="7392839" y="448572"/>
          <a:ext cx="3545456" cy="127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99246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fou10e_fig_08_2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"/>
          <a:stretch/>
        </p:blipFill>
        <p:spPr bwMode="auto">
          <a:xfrm>
            <a:off x="809996" y="0"/>
            <a:ext cx="105720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1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5819170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588819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 descr="\\integrafs1\NMS_Samples\00. TEMP\PPT\Rubenstein\Chapter08\Labeled_Images\TCL_11e_Figure_08_45_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466147"/>
            <a:ext cx="2519518" cy="12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0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0077646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136833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08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5395274"/>
              </p:ext>
            </p:extLst>
          </p:nvPr>
        </p:nvGraphicFramePr>
        <p:xfrm>
          <a:off x="1261872" y="365760"/>
          <a:ext cx="4811124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323832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710763"/>
              </p:ext>
            </p:extLst>
          </p:nvPr>
        </p:nvGraphicFramePr>
        <p:xfrm>
          <a:off x="6167886" y="431321"/>
          <a:ext cx="4925682" cy="128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893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4932572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740829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33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7665311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963771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04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0734258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620219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621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13646017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382228" cy="823912"/>
          </a:xfrm>
        </p:spPr>
        <p:txBody>
          <a:bodyPr/>
          <a:lstStyle/>
          <a:p>
            <a:pPr algn="ctr"/>
            <a:r>
              <a:rPr lang="en-US" dirty="0" smtClean="0"/>
              <a:t>Wasted Vote</a:t>
            </a:r>
            <a:endParaRPr lang="en-US" dirty="0"/>
          </a:p>
        </p:txBody>
      </p:sp>
      <p:pic>
        <p:nvPicPr>
          <p:cNvPr id="7" name="Picture 3" descr="\\integrafs1\NMS_Samples\00. TEMP\PPT\Rubenstein\Chapter08\Labeled_Images\TCL_11e_Figure_08_37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761" y="2505075"/>
            <a:ext cx="3386255" cy="27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396641" y="1680227"/>
            <a:ext cx="3393424" cy="823912"/>
          </a:xfrm>
        </p:spPr>
        <p:txBody>
          <a:bodyPr/>
          <a:lstStyle/>
          <a:p>
            <a:pPr algn="ctr"/>
            <a:r>
              <a:rPr lang="en-US" dirty="0" smtClean="0"/>
              <a:t>Excess Vote</a:t>
            </a:r>
            <a:endParaRPr lang="en-US" dirty="0"/>
          </a:p>
        </p:txBody>
      </p:sp>
      <p:pic>
        <p:nvPicPr>
          <p:cNvPr id="12" name="Picture 3" descr="\\integrafs1\NMS_Samples\00. TEMP\PPT\Rubenstein\Chapter08\Labeled_Images\TCL_11e_Figure_08_38_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92" y="2504139"/>
            <a:ext cx="3382773" cy="273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\\integrafs1\NMS_Samples\00. TEMP\PPT\Rubenstein\Chapter08\Labeled_Images\TCL_11e_Figure_08_39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90" y="2505075"/>
            <a:ext cx="3390698" cy="27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9"/>
          <p:cNvSpPr txBox="1">
            <a:spLocks/>
          </p:cNvSpPr>
          <p:nvPr/>
        </p:nvSpPr>
        <p:spPr>
          <a:xfrm>
            <a:off x="7972615" y="1680227"/>
            <a:ext cx="339342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Stacked Vote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72615" y="5243119"/>
            <a:ext cx="3382773" cy="1614881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A stacked vote gerrymander links distant areas of like-minded voters through oddly shaped boundaries. In this example, the Red Party  controls redistricting and creates five oddly shaped districts, four with a slender majority of Red Party voters and one (#3) with an overwhelming majority of Blue Party voters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110" y="5243118"/>
            <a:ext cx="3382773" cy="1614881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Wasted vote gerrymandering spreads opposition supporters across many districts as a minority. If the Blue Party controls the redistricting process, it could create a wasted vote gerrymander by creating four districts with a slender majority of Blue Party voters and one district (#1) with a strong majority of Red Party voters.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2617" y="5224068"/>
            <a:ext cx="3382773" cy="1614881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Excess vote gerrymandering concentrates opposition supporters into a few districts. If the Red Party controls the redistricting process, it could create an excess vote gerrymander by creating four districts with a slender majority of Red Party voters and one district (#3) with an overwhelming majority of Blue Party voters.</a:t>
            </a:r>
          </a:p>
        </p:txBody>
      </p:sp>
    </p:spTree>
    <p:extLst>
      <p:ext uri="{BB962C8B-B14F-4D97-AF65-F5344CB8AC3E}">
        <p14:creationId xmlns:p14="http://schemas.microsoft.com/office/powerpoint/2010/main" val="28949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xistrevival.com/wp-content/uploads/2014/01/nation-st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14" y="1491439"/>
            <a:ext cx="4600640" cy="387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72666679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 smtClean="0"/>
              <a:t>The </a:t>
            </a:r>
            <a:r>
              <a:rPr lang="en-US" altLang="en-US" sz="2000" b="1" i="1" dirty="0" smtClean="0"/>
              <a:t>early modern European nation-state ideal</a:t>
            </a:r>
            <a:r>
              <a:rPr lang="en-US" altLang="en-US" sz="2000" dirty="0" smtClean="0"/>
              <a:t> is the concept most responsible for the development of the modern state system.</a:t>
            </a:r>
          </a:p>
          <a:p>
            <a:r>
              <a:rPr lang="en-US" altLang="en-US" sz="2000" dirty="0" smtClean="0"/>
              <a:t>Emerging political state theories during that time were accompanied by </a:t>
            </a:r>
            <a:r>
              <a:rPr lang="en-US" altLang="en-US" sz="2000" b="1" i="1" dirty="0" smtClean="0"/>
              <a:t>mercantilism</a:t>
            </a:r>
            <a:r>
              <a:rPr lang="en-US" altLang="en-US" sz="2000" dirty="0" smtClean="0"/>
              <a:t>.</a:t>
            </a:r>
          </a:p>
          <a:p>
            <a:pPr lvl="1"/>
            <a:r>
              <a:rPr lang="en-US" altLang="en-US" sz="1800" dirty="0" smtClean="0"/>
              <a:t>Led to the accumulation of wealth through plunder, colonization, and the protection of home industries and their foreign markets.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51391172"/>
              </p:ext>
            </p:extLst>
          </p:nvPr>
        </p:nvGraphicFramePr>
        <p:xfrm>
          <a:off x="120770" y="5624423"/>
          <a:ext cx="11050437" cy="116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715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54999518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 descr="fou10e_fig_08_08.jpg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453" y="1121435"/>
            <a:ext cx="8887095" cy="550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static.guim.co.uk/sys-images/Environment/Pix/columnists/2012/10/16/1350392230336/MDG--A-cartoon-commenting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3548328"/>
            <a:ext cx="5516119" cy="33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4655880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66725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One of the most powerful impacts of colonialism was the construction of a </a:t>
            </a:r>
            <a:r>
              <a:rPr lang="en-US" altLang="en-US" sz="2400" b="1" i="1" dirty="0" smtClean="0"/>
              <a:t>global order</a:t>
            </a:r>
            <a:r>
              <a:rPr lang="en-US" altLang="en-US" sz="2400" dirty="0" smtClean="0"/>
              <a:t> characterized by great differences in economic and political power.</a:t>
            </a:r>
          </a:p>
          <a:p>
            <a:pPr lvl="1"/>
            <a:r>
              <a:rPr lang="en-US" altLang="en-US" sz="2000" dirty="0" smtClean="0"/>
              <a:t>This led to a concentration of wealth in Europe, and in parts of the world dominated by European settlers.</a:t>
            </a:r>
          </a:p>
          <a:p>
            <a:pPr lvl="1"/>
            <a:r>
              <a:rPr lang="en-US" altLang="en-US" sz="2000" dirty="0" smtClean="0"/>
              <a:t>Colonialism is at the heart of highly uneven global distribution of power that continues even today.</a:t>
            </a:r>
          </a:p>
          <a:p>
            <a:endParaRPr lang="en-US" dirty="0"/>
          </a:p>
        </p:txBody>
      </p:sp>
      <p:pic>
        <p:nvPicPr>
          <p:cNvPr id="2052" name="Picture 4" descr="http://bahaiteachings.org/wp-content/uploads/2012/11/Sao-Paulo-Favel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1828800"/>
            <a:ext cx="5516118" cy="1915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1221695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3247917"/>
              </p:ext>
            </p:extLst>
          </p:nvPr>
        </p:nvGraphicFramePr>
        <p:xfrm>
          <a:off x="1261872" y="1657350"/>
          <a:ext cx="448056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http://mhsaphuge1.wikispaces.com/file/view/wallersteins.gif/396740512/wallersteins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1908093"/>
            <a:ext cx="5212080" cy="4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4965561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425672"/>
              </p:ext>
            </p:extLst>
          </p:nvPr>
        </p:nvGraphicFramePr>
        <p:xfrm>
          <a:off x="1019175" y="1476375"/>
          <a:ext cx="9991725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38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7024936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680789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8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0181499"/>
              </p:ext>
            </p:extLst>
          </p:nvPr>
        </p:nvGraphicFramePr>
        <p:xfrm>
          <a:off x="1261872" y="365760"/>
          <a:ext cx="9692640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696185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80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450</TotalTime>
  <Words>1844</Words>
  <Application>Microsoft Office PowerPoint</Application>
  <PresentationFormat>Widescreen</PresentationFormat>
  <Paragraphs>150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Calibri</vt:lpstr>
      <vt:lpstr>Century Schoolbook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Alachua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Geopolitical Theories to the Organization of Space</dc:title>
  <dc:creator>Bhakta D. Bosworth</dc:creator>
  <cp:lastModifiedBy>Bhakta D. Bosworth</cp:lastModifiedBy>
  <cp:revision>40</cp:revision>
  <dcterms:created xsi:type="dcterms:W3CDTF">2014-12-11T17:21:19Z</dcterms:created>
  <dcterms:modified xsi:type="dcterms:W3CDTF">2016-01-27T16:52:37Z</dcterms:modified>
</cp:coreProperties>
</file>